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F77-31FE-4496-822D-B91FD1CD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17F92-0514-439F-9DFF-D2C1DAA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F0F5-A530-4309-A990-C8A19769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469E-73B7-425C-8ED7-CD34B27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3DC2-0A1F-4085-83F5-D919F8F9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38D1-DB00-4112-865F-2AFFD7C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FF22F-DA1D-4C9E-84C1-A206CC53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B391-5006-40A2-A830-E44B6B22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DD4F-FBE3-4C74-BFB1-3ED8AC0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CB-3A9B-4CE8-826B-37542F4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AD937-4742-4DC3-9DC9-6BB1059C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0E32-312D-4F40-85CF-7A5EDCB6E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B981-CCFE-4F44-8ADC-5A20116E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EC17-FF85-407F-880D-E0CAC394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201-B981-4BFE-AE17-F4F43049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0F5-BAED-4343-A138-A32F7D3B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C45B-0D78-4FD3-817F-C7E80DD0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5DC4-D700-4C75-8E45-983ABBCA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4E9F6-D704-4665-BF78-94CEA3B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0438-F40D-4423-953E-C98E07F6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D802-687B-4DD4-9943-8A9800FD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5BD3-8B4E-40B6-AA09-13EC53AE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6D58-DC3F-44CF-A4E9-8F39CFF7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0D80-D5A9-4B3F-A0BC-BFFCBA70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0446-705C-4C8A-8B33-86A0EFB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E4-C752-4ACD-820F-803AF788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25B2-5AEC-4D07-8B28-DC9B33CD8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1E8A-EA9F-47A5-9664-8DB06E122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70A8-BDB4-40A1-A65F-EAB1153F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BB044-EC9F-4AF8-A173-9F359C38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3667-07E5-4484-94B2-F912A0E5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A8C-34D3-4A7E-ACC9-9B99D6F2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962F-D501-4008-8419-DCD00A6F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80130-722C-4133-B35A-934A1B46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E69EC-2CCB-4A18-875C-F6511AF9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B7B73-8EAB-4BCF-8BB5-B75EBC13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7FD1-5AE2-4D86-B9D8-3EA2A992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455EE-D792-4A39-80D3-AB6CE69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6AD31-A6F8-4304-AFF9-18DD418E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068-9DC9-4A06-A425-033861AC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2F58-4F12-44F0-9BD6-6EE4E3F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805B-ECB8-4B12-B7CC-2E1FFF1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5B154-5FEB-4B80-ACA2-A920BE90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4D0C8-42FE-4094-AC9A-C701437B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7ED45-E88D-43BA-8E0B-95555CCD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E8833-E0A3-41FE-855F-58ACB02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9F42-3A44-4BBC-8CDB-6FA8E3F2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D092-168B-4ED9-8AC0-73EBED12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837E0-E850-4B9D-A75A-B4CDEBB8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F5DE-8FB4-45A4-8711-4A83F09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1803C-A3C9-4D26-B622-2193CB0E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A6F7-DE6C-4F71-BF70-9A35345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BA2D-A4B7-4D74-AF54-54B462B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E6A-E688-4B90-8B0B-14A37732F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B5CE-890C-4115-8973-CBDA43A3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297-6BF7-4AD5-976E-0E4D65B6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77C9-E4F4-42B9-909B-B9F9DF25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7E6A6-C613-4E13-A4DA-24FEA47B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B2640-2B9B-4CAB-8484-571E0CE2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84FF-4CA9-43A4-994A-54BFBDD6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56F8-ED90-465D-8E42-4EAA08EBF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EC00-6CC0-41D3-89B1-290B85DFFC7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ADC0-CC19-4EF8-9EB9-6D9552EE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F570-7023-4FA5-A53F-92FE65B7A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256D-C01D-41A9-A408-C1F3D678A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EC69-A6FC-49EB-B377-D2118953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87" y="1122363"/>
            <a:ext cx="1100353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+mn-lt"/>
              </a:rPr>
              <a:t>Apartment prices and venues data analysis 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in Seoul, South Korea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32B7-2F16-408D-8E5B-B9494A77C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1478"/>
            <a:ext cx="9144000" cy="916321"/>
          </a:xfrm>
        </p:spPr>
        <p:txBody>
          <a:bodyPr>
            <a:noAutofit/>
          </a:bodyPr>
          <a:lstStyle/>
          <a:p>
            <a:r>
              <a:rPr lang="en-US" sz="2800" dirty="0"/>
              <a:t>08, 23, 2020</a:t>
            </a:r>
          </a:p>
          <a:p>
            <a:r>
              <a:rPr lang="en-US" sz="2800" dirty="0"/>
              <a:t>Jina Song</a:t>
            </a:r>
          </a:p>
        </p:txBody>
      </p:sp>
    </p:spTree>
    <p:extLst>
      <p:ext uri="{BB962C8B-B14F-4D97-AF65-F5344CB8AC3E}">
        <p14:creationId xmlns:p14="http://schemas.microsoft.com/office/powerpoint/2010/main" val="25173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7" y="309468"/>
            <a:ext cx="2926080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n-lt"/>
              </a:rPr>
              <a:t>Introduction </a:t>
            </a:r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서울야경">
            <a:extLst>
              <a:ext uri="{FF2B5EF4-FFF2-40B4-BE49-F238E27FC236}">
                <a16:creationId xmlns:a16="http://schemas.microsoft.com/office/drawing/2014/main" id="{7FD61AD8-5C58-431D-A675-2F2A3EDB7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2270" b="1"/>
          <a:stretch/>
        </p:blipFill>
        <p:spPr bwMode="auto">
          <a:xfrm>
            <a:off x="673129" y="1102571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2C4E0-D6F8-49A7-93E1-5CEF7B95CE92}"/>
              </a:ext>
            </a:extLst>
          </p:cNvPr>
          <p:cNvSpPr txBox="1"/>
          <p:nvPr/>
        </p:nvSpPr>
        <p:spPr>
          <a:xfrm>
            <a:off x="6816499" y="1216753"/>
            <a:ext cx="443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Seoul is the largest city of Korea.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E4774-FC66-453E-AC2D-B4C31198064B}"/>
              </a:ext>
            </a:extLst>
          </p:cNvPr>
          <p:cNvSpPr txBox="1"/>
          <p:nvPr/>
        </p:nvSpPr>
        <p:spPr>
          <a:xfrm>
            <a:off x="8355294" y="5220356"/>
            <a:ext cx="3696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Goal : Check t</a:t>
            </a:r>
            <a:r>
              <a:rPr lang="en-US" sz="20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he correlation between the average housing price and the surrounding venue in Seoul.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956FA-522F-405A-BC63-3E1A192000C6}"/>
              </a:ext>
            </a:extLst>
          </p:cNvPr>
          <p:cNvSpPr txBox="1"/>
          <p:nvPr/>
        </p:nvSpPr>
        <p:spPr>
          <a:xfrm>
            <a:off x="8367498" y="1826097"/>
            <a:ext cx="3831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Like other large cities, housing costs in Seoul are difficult to deal with and varies greatly depending on the districts.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74060A3-B2E0-4BAB-AB63-30CAF1B6A01C}"/>
              </a:ext>
            </a:extLst>
          </p:cNvPr>
          <p:cNvSpPr/>
          <p:nvPr/>
        </p:nvSpPr>
        <p:spPr>
          <a:xfrm>
            <a:off x="8999129" y="3400307"/>
            <a:ext cx="373997" cy="1572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66AC-412B-406B-8A74-6E81018C2115}"/>
              </a:ext>
            </a:extLst>
          </p:cNvPr>
          <p:cNvSpPr txBox="1"/>
          <p:nvPr/>
        </p:nvSpPr>
        <p:spPr>
          <a:xfrm>
            <a:off x="9520787" y="3641482"/>
            <a:ext cx="21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obtainable Data</a:t>
            </a:r>
          </a:p>
        </p:txBody>
      </p:sp>
    </p:spTree>
    <p:extLst>
      <p:ext uri="{BB962C8B-B14F-4D97-AF65-F5344CB8AC3E}">
        <p14:creationId xmlns:p14="http://schemas.microsoft.com/office/powerpoint/2010/main" val="9779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7" y="309468"/>
            <a:ext cx="2926080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n-lt"/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2C4E0-D6F8-49A7-93E1-5CEF7B95CE92}"/>
              </a:ext>
            </a:extLst>
          </p:cNvPr>
          <p:cNvSpPr txBox="1"/>
          <p:nvPr/>
        </p:nvSpPr>
        <p:spPr>
          <a:xfrm>
            <a:off x="644559" y="1224101"/>
            <a:ext cx="1090288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Geographic coordinates data of 25 districts in Seoul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Apartment price per 3.3m square of 25 districts in Seoul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Surrounding venues using a Foursquare API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Map information using a folium library in Python</a:t>
            </a:r>
          </a:p>
        </p:txBody>
      </p:sp>
    </p:spTree>
    <p:extLst>
      <p:ext uri="{BB962C8B-B14F-4D97-AF65-F5344CB8AC3E}">
        <p14:creationId xmlns:p14="http://schemas.microsoft.com/office/powerpoint/2010/main" val="386273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" y="309468"/>
            <a:ext cx="6202655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n-lt"/>
              </a:rPr>
              <a:t>K-means clustering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2C4E0-D6F8-49A7-93E1-5CEF7B95CE92}"/>
              </a:ext>
            </a:extLst>
          </p:cNvPr>
          <p:cNvSpPr txBox="1"/>
          <p:nvPr/>
        </p:nvSpPr>
        <p:spPr>
          <a:xfrm>
            <a:off x="644559" y="1224101"/>
            <a:ext cx="10902882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 = 5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 venues in each district : 100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Radius : 3000m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Total venues : 2319 venues for clustering</a:t>
            </a:r>
          </a:p>
        </p:txBody>
      </p:sp>
    </p:spTree>
    <p:extLst>
      <p:ext uri="{BB962C8B-B14F-4D97-AF65-F5344CB8AC3E}">
        <p14:creationId xmlns:p14="http://schemas.microsoft.com/office/powerpoint/2010/main" val="321696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" y="309468"/>
            <a:ext cx="6202655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n-lt"/>
              </a:rPr>
              <a:t>K-means clustering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4BADD-DF1A-4F00-B860-6F72E864C2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3315" y="1347058"/>
            <a:ext cx="6101901" cy="4828829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91E2386-B9CA-4963-8AC1-52645B5D8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42381"/>
              </p:ext>
            </p:extLst>
          </p:nvPr>
        </p:nvGraphicFramePr>
        <p:xfrm>
          <a:off x="7069310" y="1347058"/>
          <a:ext cx="49492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16">
                  <a:extLst>
                    <a:ext uri="{9D8B030D-6E8A-4147-A177-3AD203B41FA5}">
                      <a16:colId xmlns:a16="http://schemas.microsoft.com/office/drawing/2014/main" val="2288265428"/>
                    </a:ext>
                  </a:extLst>
                </a:gridCol>
                <a:gridCol w="3753881">
                  <a:extLst>
                    <a:ext uri="{9D8B030D-6E8A-4147-A177-3AD203B41FA5}">
                      <a16:colId xmlns:a16="http://schemas.microsoft.com/office/drawing/2014/main" val="217246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common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7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6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3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Historic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1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4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" y="309468"/>
            <a:ext cx="11412430" cy="6949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latin typeface="+mn-lt"/>
              </a:rPr>
              <a:t>Correlation between clustering results and apartment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1EAC2-FFF3-4617-B849-E01F9346E3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08" y="1431904"/>
            <a:ext cx="7171607" cy="4623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77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12E-2D74-4FDA-9129-0AC0010A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26" y="309468"/>
            <a:ext cx="6202655" cy="6949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+mn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2C4E0-D6F8-49A7-93E1-5CEF7B95CE92}"/>
              </a:ext>
            </a:extLst>
          </p:cNvPr>
          <p:cNvSpPr txBox="1"/>
          <p:nvPr/>
        </p:nvSpPr>
        <p:spPr>
          <a:xfrm>
            <a:off x="644559" y="1224101"/>
            <a:ext cx="10902882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 can infer the apartment price according to what items dealt with in neighbors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These results will be a good guideline for not only house buyers but also who want to start a new restaurant. </a:t>
            </a:r>
          </a:p>
        </p:txBody>
      </p:sp>
    </p:spTree>
    <p:extLst>
      <p:ext uri="{BB962C8B-B14F-4D97-AF65-F5344CB8AC3E}">
        <p14:creationId xmlns:p14="http://schemas.microsoft.com/office/powerpoint/2010/main" val="126476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Apartment prices and venues data analysis  in Seoul, South Korea</vt:lpstr>
      <vt:lpstr>Introduction </vt:lpstr>
      <vt:lpstr>Data</vt:lpstr>
      <vt:lpstr>K-means clustering </vt:lpstr>
      <vt:lpstr>K-means clustering results</vt:lpstr>
      <vt:lpstr>Correlation between clustering results and apartment prices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prices and venues data analysis  in Seoul, South Korea</dc:title>
  <dc:creator>jina song</dc:creator>
  <cp:lastModifiedBy>jina song</cp:lastModifiedBy>
  <cp:revision>6</cp:revision>
  <dcterms:created xsi:type="dcterms:W3CDTF">2020-08-24T08:30:21Z</dcterms:created>
  <dcterms:modified xsi:type="dcterms:W3CDTF">2020-08-24T09:28:52Z</dcterms:modified>
</cp:coreProperties>
</file>