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8393" r:id="rId2"/>
    <p:sldId id="8388" r:id="rId3"/>
    <p:sldId id="286" r:id="rId4"/>
    <p:sldId id="272" r:id="rId5"/>
    <p:sldId id="8395" r:id="rId6"/>
    <p:sldId id="8406" r:id="rId7"/>
    <p:sldId id="8407" r:id="rId8"/>
    <p:sldId id="8389" r:id="rId9"/>
    <p:sldId id="8397" r:id="rId10"/>
    <p:sldId id="8391" r:id="rId11"/>
    <p:sldId id="8399" r:id="rId12"/>
    <p:sldId id="8390" r:id="rId13"/>
    <p:sldId id="8400" r:id="rId14"/>
    <p:sldId id="2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81" d="100"/>
          <a:sy n="81" d="100"/>
        </p:scale>
        <p:origin x="7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8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6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0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5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8" t="16200" r="25037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22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6000" b="1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手机销售网站的设计和实现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项目技术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3996748" y="1765865"/>
            <a:ext cx="4302991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整体使用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HTML+CSS+JS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主页部分：轮播图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商品详情：放大镜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弹性盒子：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盒子结构的合理嵌套，以及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样式的使用，实现简单的自适应布局。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项目</a:t>
              </a: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技术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215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项目分工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4045167" y="2661411"/>
            <a:ext cx="4302991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整个商城主要由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9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个页面构成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分别是比较简单的：注册，购物车，结算，添加成功，我的订单，个人信息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以及复杂的：主页，商品详情页，搜索页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分工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62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FAE55-27E0-44B0-9CB1-DC577B24214F}"/>
              </a:ext>
            </a:extLst>
          </p:cNvPr>
          <p:cNvSpPr txBox="1"/>
          <p:nvPr/>
        </p:nvSpPr>
        <p:spPr>
          <a:xfrm>
            <a:off x="4214477" y="1570814"/>
            <a:ext cx="3763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8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9" r="60358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9" cy="914400"/>
            <a:chOff x="568560" y="3186685"/>
            <a:chExt cx="3894149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9" cy="914400"/>
              <a:chOff x="568560" y="3186685"/>
              <a:chExt cx="3894149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8" y="3300482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系统分析</a:t>
                </a: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42099" cy="914400"/>
            <a:chOff x="233397" y="4890514"/>
            <a:chExt cx="3942099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386575" y="4983721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项目技术</a:t>
              </a: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4000937" cy="914400"/>
            <a:chOff x="6887633" y="3186685"/>
            <a:chExt cx="4000937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99649" y="3300482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系统设计</a:t>
              </a: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7" cy="914400"/>
            <a:chOff x="6887633" y="4890514"/>
            <a:chExt cx="4000937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9" y="4983721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项目分工</a:t>
              </a: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1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3996748" y="1812999"/>
            <a:ext cx="4302991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对于一个手机销售网站来说，最主要的需求就是实现查看各种手机参数，以及实现通过类别查找某一类手机。用户能够通过将需要的商品添加至购物车中一起付款，以及能查看商品的评价。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需求分析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35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3996748" y="1648189"/>
            <a:ext cx="4302991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用户：注册，个人中心，我的订单，结算，添加购物车，下单 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个人中心，订单中心：右侧导航有用户中心和订单中心两大块，点击其子栏目右侧显示相关内容；实现我的订单和我的个人中心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购物车：选择商品结算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结算：核对信息，选择支付方式，显示送货清单</a:t>
            </a:r>
            <a:endParaRPr lang="zh-CN" altLang="en-US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分析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66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4045167" y="1442304"/>
            <a:ext cx="4302991" cy="485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图层：头部，友情链接，用户模块，用户模块包括登录注册，购物车，用户下拉框显示用户的一些基本功能比如订单中心、个人中心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图层：页面</a:t>
            </a:r>
            <a:r>
              <a:rPr lang="en-US" altLang="zh-CN" sz="1600" dirty="0">
                <a:solidFill>
                  <a:schemeClr val="bg1"/>
                </a:solidFill>
              </a:rPr>
              <a:t>logo,</a:t>
            </a:r>
            <a:r>
              <a:rPr lang="zh-CN" altLang="en-US" sz="1600" dirty="0">
                <a:solidFill>
                  <a:schemeClr val="bg1"/>
                </a:solidFill>
              </a:rPr>
              <a:t>活动导航，搜索框，点击搜索输入框会用下拉框显示热门商品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 第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图层：右侧手机商品类别导航栏，鼠标放置在相关类别上后左侧弹出显示详细分类；左侧轮播图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图层：活动，热门商品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5</a:t>
            </a:r>
            <a:r>
              <a:rPr lang="zh-CN" altLang="en-US" sz="1600" dirty="0">
                <a:solidFill>
                  <a:schemeClr val="bg1"/>
                </a:solidFill>
              </a:rPr>
              <a:t>图层：活动详情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6</a:t>
            </a:r>
            <a:r>
              <a:rPr lang="zh-CN" altLang="en-US" sz="1600" dirty="0">
                <a:solidFill>
                  <a:schemeClr val="bg1"/>
                </a:solidFill>
              </a:rPr>
              <a:t>图层：推荐商品，鼠标放置在某个商品，该商品下方会显示好评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</a:rPr>
              <a:t>7</a:t>
            </a:r>
            <a:r>
              <a:rPr lang="zh-CN" altLang="en-US" sz="1600" dirty="0">
                <a:solidFill>
                  <a:schemeClr val="bg1"/>
                </a:solidFill>
              </a:rPr>
              <a:t>图层：页脚</a:t>
            </a:r>
            <a:endParaRPr lang="zh-CN" altLang="en-US" sz="1600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分析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580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621618" y="1442304"/>
            <a:ext cx="5053252" cy="4826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12" tIns="60956" rIns="121912" bIns="6095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73">
              <a:spcBef>
                <a:spcPct val="0"/>
              </a:spcBef>
              <a:buNone/>
            </a:pPr>
            <a:endParaRPr lang="zh-CN" altLang="zh-CN" sz="2400" dirty="0">
              <a:solidFill>
                <a:srgbClr val="FF8607"/>
              </a:solidFill>
              <a:sym typeface="Source Han Serif SC" panose="02020400000000000000" pitchFamily="18" charset="-122"/>
            </a:endParaRPr>
          </a:p>
        </p:txBody>
      </p:sp>
      <p:sp>
        <p:nvSpPr>
          <p:cNvPr id="19" name="TextBox 16"/>
          <p:cNvSpPr txBox="1"/>
          <p:nvPr/>
        </p:nvSpPr>
        <p:spPr bwMode="auto">
          <a:xfrm>
            <a:off x="3996748" y="1648189"/>
            <a:ext cx="4302991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商品详情：显示单个手机，左侧查看手机图片，实现局部会放大；右侧选择参数，加入购物车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加入购物车成功：显示商品成功加入购物车，设置结算和商品详情链接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搜索显示页面：手机参数搜索导航，设置相关的参数选择，比如品牌、价格等；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搜索结果显示，根据选择的参数显示手机商品；</a:t>
            </a:r>
            <a:endParaRPr lang="zh-CN" altLang="en-US" dirty="0">
              <a:solidFill>
                <a:schemeClr val="bg1"/>
              </a:solidFill>
              <a:sym typeface="Source Han Serif SC" panose="02020400000000000000" pitchFamily="18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功能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分析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30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4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287623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系统设计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22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系统流程图</a:t>
              </a: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99F63E-6B5C-4BF0-8773-73F29758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60" y="871420"/>
            <a:ext cx="5064336" cy="5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6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AAAAAAAAAAAAAAAA）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479</Words>
  <Application>Microsoft Office PowerPoint</Application>
  <PresentationFormat>宽屏</PresentationFormat>
  <Paragraphs>60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AAAAAAAAAAAAAAAAAA）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 鑫恺</cp:lastModifiedBy>
  <cp:revision>20</cp:revision>
  <dcterms:created xsi:type="dcterms:W3CDTF">2019-01-17T09:32:26Z</dcterms:created>
  <dcterms:modified xsi:type="dcterms:W3CDTF">2019-12-27T03:31:13Z</dcterms:modified>
</cp:coreProperties>
</file>