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86"/>
  </p:normalViewPr>
  <p:slideViewPr>
    <p:cSldViewPr snapToGrid="0" snapToObjects="1">
      <p:cViewPr varScale="1">
        <p:scale>
          <a:sx n="94" d="100"/>
          <a:sy n="94" d="100"/>
        </p:scale>
        <p:origin x="20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78F1-9A5F-2C43-A14C-E181342AE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8DE2B-455C-D249-B75B-866234399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6D8DA-CFFA-7247-BBD8-7E1D5FBD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985-034B-E44A-8283-C2708F052A37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33CA1-2A7A-C342-9BD3-543A822C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E04F6-6410-754B-9413-4B298D0C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7B-F155-7241-9A4D-BDA25DE7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8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20D8-75A4-F943-8C3D-9F0A65E8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5E227-1604-2C4A-BBBD-DEDA8A88A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45742-BA88-C545-99A5-BD123C57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985-034B-E44A-8283-C2708F052A37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9CCC0-3CC3-D34F-B9C8-247A0CB0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E0504-F558-3948-A09F-0B6E175B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7B-F155-7241-9A4D-BDA25DE7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9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E1A89-C089-634B-ACAB-003F11739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631F3-8C26-7049-A6FC-01E56A7C4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57E72-FAA9-4249-A061-3299784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985-034B-E44A-8283-C2708F052A37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EE7F-8E92-5A44-9C9D-D4D6A262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A65A-91D7-0E40-BD48-A2531CFC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7B-F155-7241-9A4D-BDA25DE7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4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D525-5449-B84F-BB55-E3CD5CC1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908E-8EF5-4544-82D9-16AF3E53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8DF13-690E-B048-8BD4-3D293D9F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985-034B-E44A-8283-C2708F052A37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07B84-D7AB-0B43-AE80-65B5AF16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4EB49-C7D5-974B-B9B0-07AE30E3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7B-F155-7241-9A4D-BDA25DE7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1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0318-FB36-A544-871D-45677DDE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B7018-7F71-624F-9D11-AC9A4124C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8899B-5160-894C-9E33-0AE427B6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985-034B-E44A-8283-C2708F052A37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7A2EB-7EC9-0F42-807D-CAF9833C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0CF5E-AF35-624B-9353-1F3C095E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7B-F155-7241-9A4D-BDA25DE7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9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94A-C02D-2F40-91F3-0AD48A9A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B60F8-4453-E340-A5A2-276111DCC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F66D6-FCE6-7845-8C05-1839017A6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F4013-2F8F-3642-A00F-8200BD86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985-034B-E44A-8283-C2708F052A37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DD738-AA2E-034C-9A73-AACCDA04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FB816-7A6D-0C4A-9118-1699473E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7B-F155-7241-9A4D-BDA25DE7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7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3F4A-C55F-6744-AE28-9A317B51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A769-1A2C-9645-A969-4F88E7C05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B2C0A-5AA3-5A4D-8FD5-C33C3D2A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252FD-EF50-094F-AA04-0D1B4B9AD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53F6E-C845-2E43-9F8E-C529CC266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C6C7D-7FE5-714F-90D9-64FECDA6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985-034B-E44A-8283-C2708F052A37}" type="datetimeFigureOut">
              <a:rPr lang="en-US" smtClean="0"/>
              <a:t>9/7/18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EDD16-0680-5543-AC03-BA9DE532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E69D5-237C-064B-9507-2D48C373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7B-F155-7241-9A4D-BDA25DE7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3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8C88-B7A4-CE41-8E13-6F01000E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CE048-F32B-2547-A581-BCAC14C7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985-034B-E44A-8283-C2708F052A37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F1E0F-91EC-0144-B3D6-7211073F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BC958-5303-A749-8890-F9C3C290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7B-F155-7241-9A4D-BDA25DE7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0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6B0E8-5C24-B840-9090-8F906155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985-034B-E44A-8283-C2708F052A37}" type="datetimeFigureOut">
              <a:rPr lang="en-US" smtClean="0"/>
              <a:t>9/7/18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90B8E-571C-1A4C-83E3-63408F51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833E4-9388-6647-B92E-532E6D8B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7B-F155-7241-9A4D-BDA25DE7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6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C54C-8685-724A-9F52-2D9C77E8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38A3-0B7A-AA4B-A49E-FA00F76D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75411-24D2-1342-BC7A-79D28D542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7DB5E-BF00-B44E-A430-257BCE1A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985-034B-E44A-8283-C2708F052A37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E24E1-F66A-A341-8025-5A6AC081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3AE9D-4800-8E41-935E-AAD68F69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7B-F155-7241-9A4D-BDA25DE7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3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3F73-36DD-F940-BA1E-F16C8A12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327F4-BC1F-984E-895D-6A2CAB367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D783A-FD4B-1A44-BBC2-0DE91EAB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0F6CD-B960-9B40-B8DE-A467FC63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C985-034B-E44A-8283-C2708F052A37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41D95-BFD8-D548-9E9C-A375300B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3251A-1B80-DF4A-A00D-E5B64AB5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7B-F155-7241-9A4D-BDA25DE7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374DF-4299-B24B-807F-9255D91D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8F960-C8D5-4E43-8F85-49B351A1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21CB2-E86C-B944-82D6-19ECF255F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0C985-034B-E44A-8283-C2708F052A37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F6A1-0A44-3A46-9A85-1DEDE69E6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EBC13-94A6-7E4D-8B0B-6EE9A47BA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987B-F155-7241-9A4D-BDA25DE7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9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1A4E51-D8C3-3745-8487-2F7ED4612300}"/>
              </a:ext>
            </a:extLst>
          </p:cNvPr>
          <p:cNvCxnSpPr/>
          <p:nvPr/>
        </p:nvCxnSpPr>
        <p:spPr>
          <a:xfrm flipV="1">
            <a:off x="5404513" y="2552131"/>
            <a:ext cx="887105" cy="35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D4FD5C-B893-1348-9CE4-9FAAD01C5BFF}"/>
              </a:ext>
            </a:extLst>
          </p:cNvPr>
          <p:cNvCxnSpPr>
            <a:cxnSpLocks/>
          </p:cNvCxnSpPr>
          <p:nvPr/>
        </p:nvCxnSpPr>
        <p:spPr>
          <a:xfrm>
            <a:off x="5481849" y="4045684"/>
            <a:ext cx="809769" cy="2486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950BD4-230A-1C4C-9036-8F116AA347E3}"/>
              </a:ext>
            </a:extLst>
          </p:cNvPr>
          <p:cNvSpPr txBox="1"/>
          <p:nvPr/>
        </p:nvSpPr>
        <p:spPr>
          <a:xfrm>
            <a:off x="5732061" y="500031"/>
            <a:ext cx="6250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Daytime: aerosol layer 3 may represent </a:t>
            </a:r>
            <a:r>
              <a:rPr lang="en-US" dirty="0" err="1"/>
              <a:t>pblh</a:t>
            </a:r>
            <a:endParaRPr lang="en-US" dirty="0"/>
          </a:p>
          <a:p>
            <a:r>
              <a:rPr lang="en-US" dirty="0"/>
              <a:t>Nighttime: aerosol layer 1 may represent nocturnal stable </a:t>
            </a:r>
            <a:r>
              <a:rPr lang="en-US" dirty="0" err="1"/>
              <a:t>pblh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confirm the </a:t>
            </a:r>
            <a:r>
              <a:rPr lang="en-US" dirty="0" err="1"/>
              <a:t>pblh</a:t>
            </a:r>
            <a:r>
              <a:rPr lang="en-US" dirty="0"/>
              <a:t>, we may need additional information, such as the vertical wind </a:t>
            </a:r>
            <a:r>
              <a:rPr lang="en-US"/>
              <a:t>profile etc.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15D942-A723-D842-9757-4EE85E5A1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42"/>
          <a:stretch/>
        </p:blipFill>
        <p:spPr>
          <a:xfrm>
            <a:off x="-209267" y="0"/>
            <a:ext cx="5691116" cy="4572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4A5DA9-3DF5-D84B-B2BE-58AF89C655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4"/>
          <a:stretch/>
        </p:blipFill>
        <p:spPr>
          <a:xfrm>
            <a:off x="6291618" y="2108579"/>
            <a:ext cx="584579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5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Yuyan Cui</dc:creator>
  <cp:lastModifiedBy>Yuyan Cui</cp:lastModifiedBy>
  <cp:revision>3</cp:revision>
  <dcterms:created xsi:type="dcterms:W3CDTF">2018-09-07T16:46:38Z</dcterms:created>
  <dcterms:modified xsi:type="dcterms:W3CDTF">2018-09-07T17:01:25Z</dcterms:modified>
</cp:coreProperties>
</file>