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2" autoAdjust="0"/>
  </p:normalViewPr>
  <p:slideViewPr>
    <p:cSldViewPr>
      <p:cViewPr varScale="1">
        <p:scale>
          <a:sx n="96" d="100"/>
          <a:sy n="96" d="100"/>
        </p:scale>
        <p:origin x="-10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4FE724-6E22-4091-8BBD-6DD17A72E58F}" type="datetimeFigureOut">
              <a:rPr lang="zh-CN" altLang="en-US" smtClean="0"/>
              <a:pPr/>
              <a:t>2017-10-26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79D2A5-C05F-48CF-B1C8-D406D08BE3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htian@mail.xjt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Linux 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应用开发训练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algn="ctr"/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algn="ctr"/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西安交通大学软件学院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任课教师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2400" dirty="0" smtClean="0"/>
          </a:p>
          <a:p>
            <a:pPr algn="ctr">
              <a:buNone/>
            </a:pPr>
            <a:endParaRPr lang="en-US" altLang="zh-CN" sz="2400" dirty="0" smtClean="0"/>
          </a:p>
          <a:p>
            <a:pPr algn="ctr">
              <a:buNone/>
            </a:pPr>
            <a:r>
              <a:rPr lang="zh-CN" altLang="en-US" sz="2800" dirty="0" smtClean="0"/>
              <a:t>田丽华</a:t>
            </a:r>
          </a:p>
          <a:p>
            <a:pPr algn="ctr">
              <a:buNone/>
            </a:pPr>
            <a:endParaRPr lang="zh-CN" altLang="en-US" sz="2800" dirty="0" smtClean="0"/>
          </a:p>
          <a:p>
            <a:pPr algn="ctr">
              <a:buNone/>
            </a:pPr>
            <a:r>
              <a:rPr lang="zh-CN" altLang="en-US" sz="2800" dirty="0" smtClean="0"/>
              <a:t>西安交通大学软件学院</a:t>
            </a:r>
          </a:p>
          <a:p>
            <a:pPr algn="ctr">
              <a:buNone/>
            </a:pPr>
            <a:r>
              <a:rPr lang="zh-CN" altLang="en-US" sz="2800" dirty="0" smtClean="0"/>
              <a:t>软件学院</a:t>
            </a:r>
            <a:r>
              <a:rPr lang="en-US" altLang="zh-CN" sz="2800" dirty="0" smtClean="0"/>
              <a:t>206</a:t>
            </a:r>
            <a:r>
              <a:rPr lang="zh-CN" altLang="en-US" sz="2800" dirty="0" smtClean="0"/>
              <a:t>室</a:t>
            </a:r>
          </a:p>
          <a:p>
            <a:pPr algn="ctr">
              <a:buNone/>
            </a:pPr>
            <a:r>
              <a:rPr lang="en-US" altLang="zh-CN" sz="2800" dirty="0" smtClean="0"/>
              <a:t>Email: </a:t>
            </a:r>
            <a:r>
              <a:rPr lang="en-US" altLang="zh-CN" sz="2800" dirty="0" smtClean="0">
                <a:hlinkClick r:id="rId2"/>
              </a:rPr>
              <a:t>lhtian@mail.xjtu.edu.cn</a:t>
            </a:r>
            <a:endParaRPr lang="en-US" altLang="zh-CN" sz="2800" dirty="0" smtClean="0"/>
          </a:p>
          <a:p>
            <a:pPr algn="ctr">
              <a:buNone/>
            </a:pPr>
            <a:r>
              <a:rPr lang="en-US" altLang="zh-CN" sz="2800" dirty="0" smtClean="0"/>
              <a:t>Tel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82663000-8016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课程基本目标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楷体_GB2312" pitchFamily="49" charset="-122"/>
              </a:rPr>
              <a:t>以</a:t>
            </a:r>
            <a:r>
              <a:rPr lang="en-US" altLang="zh-CN" sz="2800" dirty="0" smtClean="0">
                <a:latin typeface="楷体_GB2312" pitchFamily="49" charset="-122"/>
              </a:rPr>
              <a:t>Linux</a:t>
            </a:r>
            <a:r>
              <a:rPr lang="zh-CN" altLang="en-US" sz="2800" dirty="0" smtClean="0">
                <a:latin typeface="楷体_GB2312" pitchFamily="49" charset="-122"/>
              </a:rPr>
              <a:t>为例，了解操作系统的基本结构及运行环境</a:t>
            </a:r>
            <a:r>
              <a:rPr lang="en-US" altLang="zh-CN" sz="2800" dirty="0" smtClean="0">
                <a:latin typeface="楷体_GB2312" pitchFamily="49" charset="-122"/>
              </a:rPr>
              <a:t>;</a:t>
            </a:r>
          </a:p>
          <a:p>
            <a:r>
              <a:rPr lang="zh-CN" altLang="en-US" sz="2800" dirty="0" smtClean="0">
                <a:latin typeface="楷体_GB2312" pitchFamily="49" charset="-122"/>
              </a:rPr>
              <a:t>掌握</a:t>
            </a:r>
            <a:r>
              <a:rPr lang="en-US" altLang="zh-CN" sz="2800" dirty="0" smtClean="0">
                <a:latin typeface="楷体_GB2312" pitchFamily="49" charset="-122"/>
              </a:rPr>
              <a:t>Linux</a:t>
            </a:r>
            <a:r>
              <a:rPr lang="zh-CN" altLang="en-US" sz="2800" dirty="0" smtClean="0">
                <a:latin typeface="楷体_GB2312" pitchFamily="49" charset="-122"/>
              </a:rPr>
              <a:t>的常用命令</a:t>
            </a:r>
            <a:r>
              <a:rPr lang="en-US" altLang="zh-CN" sz="2800" dirty="0" smtClean="0">
                <a:latin typeface="楷体_GB2312" pitchFamily="49" charset="-122"/>
              </a:rPr>
              <a:t>,</a:t>
            </a:r>
            <a:r>
              <a:rPr lang="zh-CN" altLang="en-US" sz="2800" dirty="0" smtClean="0">
                <a:latin typeface="楷体_GB2312" pitchFamily="49" charset="-122"/>
              </a:rPr>
              <a:t>熟练使用</a:t>
            </a:r>
            <a:r>
              <a:rPr lang="en-US" altLang="zh-CN" sz="2800" dirty="0" smtClean="0">
                <a:latin typeface="楷体_GB2312" pitchFamily="49" charset="-122"/>
              </a:rPr>
              <a:t>Linux</a:t>
            </a:r>
            <a:r>
              <a:rPr lang="zh-CN" altLang="en-US" sz="2800" dirty="0" smtClean="0">
                <a:latin typeface="楷体_GB2312" pitchFamily="49" charset="-122"/>
              </a:rPr>
              <a:t>操作系统</a:t>
            </a:r>
            <a:endParaRPr lang="en-US" altLang="zh-CN" sz="2800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>
                <a:latin typeface="楷体_GB2312" pitchFamily="49" charset="-122"/>
              </a:rPr>
              <a:t>掌握</a:t>
            </a:r>
            <a:r>
              <a:rPr lang="en-US" altLang="zh-CN" dirty="0" smtClean="0">
                <a:latin typeface="楷体_GB2312" pitchFamily="49" charset="-122"/>
              </a:rPr>
              <a:t>Linux</a:t>
            </a:r>
            <a:r>
              <a:rPr lang="zh-CN" altLang="en-US" dirty="0" smtClean="0">
                <a:latin typeface="楷体_GB2312" pitchFamily="49" charset="-122"/>
              </a:rPr>
              <a:t>的系统管理功能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>
                <a:latin typeface="楷体_GB2312" pitchFamily="49" charset="-122"/>
              </a:rPr>
              <a:t>掌握</a:t>
            </a:r>
            <a:r>
              <a:rPr lang="en-US" altLang="zh-CN" dirty="0" smtClean="0">
                <a:latin typeface="楷体_GB2312" pitchFamily="49" charset="-122"/>
              </a:rPr>
              <a:t>Linux</a:t>
            </a:r>
            <a:r>
              <a:rPr lang="zh-CN" altLang="en-US" dirty="0" smtClean="0">
                <a:latin typeface="楷体_GB2312" pitchFamily="49" charset="-122"/>
              </a:rPr>
              <a:t>的网络管理功能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>
                <a:latin typeface="楷体_GB2312" pitchFamily="49" charset="-122"/>
              </a:rPr>
              <a:t>掌握</a:t>
            </a:r>
            <a:r>
              <a:rPr lang="en-US" altLang="zh-CN" dirty="0" smtClean="0">
                <a:latin typeface="楷体_GB2312" pitchFamily="49" charset="-122"/>
              </a:rPr>
              <a:t>Shell</a:t>
            </a:r>
            <a:r>
              <a:rPr lang="zh-CN" altLang="en-US" dirty="0" smtClean="0">
                <a:latin typeface="楷体_GB2312" pitchFamily="49" charset="-122"/>
              </a:rPr>
              <a:t>脚本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>
                <a:latin typeface="楷体_GB2312" pitchFamily="49" charset="-122"/>
              </a:rPr>
              <a:t>在</a:t>
            </a:r>
            <a:r>
              <a:rPr lang="en-US" altLang="zh-CN" dirty="0" smtClean="0">
                <a:latin typeface="楷体_GB2312" pitchFamily="49" charset="-122"/>
              </a:rPr>
              <a:t>Linux</a:t>
            </a:r>
            <a:r>
              <a:rPr lang="zh-CN" altLang="en-US" dirty="0" smtClean="0">
                <a:latin typeface="楷体_GB2312" pitchFamily="49" charset="-122"/>
              </a:rPr>
              <a:t>下能够熟练的编写应用程序</a:t>
            </a:r>
            <a:endParaRPr lang="en-US" altLang="zh-CN" dirty="0" smtClean="0">
              <a:latin typeface="楷体_GB2312" pitchFamily="49" charset="-122"/>
            </a:endParaRPr>
          </a:p>
          <a:p>
            <a:r>
              <a:rPr lang="zh-CN" altLang="en-US" sz="2800" dirty="0" smtClean="0">
                <a:latin typeface="楷体_GB2312" pitchFamily="49" charset="-122"/>
              </a:rPr>
              <a:t>培养分析问题、解决问题的基本能力 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57488" y="5715016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动手实践！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Hat: The Complete Reference Enterprise Linux &amp; Fedora Edition: The Complete Reference </a:t>
            </a:r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  <a:r>
              <a:rPr lang="en-US" sz="2000" dirty="0" smtClean="0"/>
              <a:t>by Richard L. Petersen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Red Hat Enterprise Linux 4.0</a:t>
            </a:r>
            <a:r>
              <a:rPr lang="zh-CN" altLang="en-US" b="1" dirty="0" smtClean="0"/>
              <a:t>系统配置与管理</a:t>
            </a:r>
            <a:r>
              <a:rPr lang="en-US" dirty="0" smtClean="0"/>
              <a:t> </a:t>
            </a:r>
          </a:p>
          <a:p>
            <a:r>
              <a:rPr lang="en-US" altLang="zh-CN" b="1" dirty="0" smtClean="0"/>
              <a:t>Linux </a:t>
            </a:r>
            <a:r>
              <a:rPr lang="zh-CN" altLang="en-US" b="1" dirty="0" smtClean="0"/>
              <a:t>系统管理与网络管理  </a:t>
            </a:r>
            <a:endParaRPr lang="en-US" altLang="zh-CN" b="1" dirty="0" smtClean="0"/>
          </a:p>
          <a:p>
            <a:r>
              <a:rPr lang="en-US" altLang="zh-CN" b="1" dirty="0" smtClean="0"/>
              <a:t>………..</a:t>
            </a:r>
          </a:p>
          <a:p>
            <a:r>
              <a:rPr lang="zh-CN" altLang="en-US" b="1" dirty="0" smtClean="0"/>
              <a:t>课件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随堂讲授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上机</a:t>
            </a:r>
          </a:p>
          <a:p>
            <a:r>
              <a:rPr lang="zh-CN" altLang="en-US" sz="3200" dirty="0" smtClean="0"/>
              <a:t>平时：随堂实验验收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小测验</a:t>
            </a:r>
            <a:endParaRPr lang="en-US" altLang="zh-CN" sz="3200" dirty="0" smtClean="0"/>
          </a:p>
          <a:p>
            <a:r>
              <a:rPr lang="zh-CN" altLang="en-US" sz="3200" dirty="0" smtClean="0"/>
              <a:t>期末：大作业</a:t>
            </a:r>
          </a:p>
          <a:p>
            <a:r>
              <a:rPr lang="zh-CN" altLang="en-US" sz="3200" dirty="0" smtClean="0"/>
              <a:t>最终成绩构成</a:t>
            </a:r>
            <a:r>
              <a:rPr lang="en-US" altLang="zh-CN" sz="3200" dirty="0" smtClean="0"/>
              <a:t>:</a:t>
            </a:r>
          </a:p>
          <a:p>
            <a:pPr>
              <a:buNone/>
            </a:pPr>
            <a:r>
              <a:rPr lang="en-US" altLang="zh-CN" sz="3200" dirty="0" smtClean="0"/>
              <a:t>           </a:t>
            </a:r>
            <a:r>
              <a:rPr lang="zh-CN" altLang="en-US" sz="3200" dirty="0" smtClean="0"/>
              <a:t>出勤</a:t>
            </a:r>
            <a:r>
              <a:rPr lang="en-US" altLang="zh-CN" sz="3200" dirty="0" smtClean="0"/>
              <a:t>10%+</a:t>
            </a:r>
            <a:r>
              <a:rPr lang="zh-CN" altLang="en-US" sz="3200" dirty="0" smtClean="0"/>
              <a:t>平时</a:t>
            </a:r>
            <a:r>
              <a:rPr lang="en-US" altLang="zh-CN" sz="3200" dirty="0" smtClean="0"/>
              <a:t>30%+</a:t>
            </a:r>
            <a:r>
              <a:rPr lang="zh-CN" altLang="en-US" sz="3200" dirty="0" smtClean="0"/>
              <a:t>大作业</a:t>
            </a:r>
            <a:r>
              <a:rPr lang="en-US" altLang="zh-CN" sz="3200" dirty="0" smtClean="0"/>
              <a:t>60%</a:t>
            </a:r>
          </a:p>
          <a:p>
            <a:pPr>
              <a:buNone/>
            </a:pPr>
            <a:endParaRPr lang="en-US" altLang="zh-CN" sz="3200" dirty="0" smtClean="0"/>
          </a:p>
          <a:p>
            <a:pPr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133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流畅</vt:lpstr>
      <vt:lpstr>Linux 操作系统 应用开发训练</vt:lpstr>
      <vt:lpstr>任课教师</vt:lpstr>
      <vt:lpstr>课程基本目标</vt:lpstr>
      <vt:lpstr>参考教材</vt:lpstr>
      <vt:lpstr>课程形式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操作系统 应用开发训练</dc:title>
  <dc:creator>xjtuse</dc:creator>
  <cp:lastModifiedBy>xjtuse</cp:lastModifiedBy>
  <cp:revision>12</cp:revision>
  <dcterms:created xsi:type="dcterms:W3CDTF">2013-03-28T06:29:07Z</dcterms:created>
  <dcterms:modified xsi:type="dcterms:W3CDTF">2017-10-26T01:53:59Z</dcterms:modified>
</cp:coreProperties>
</file>