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embeddedFontLst>
    <p:embeddedFont>
      <p:font typeface="나눔고딕" panose="020D0604000000000000" pitchFamily="50" charset="-127"/>
      <p:regular r:id="rId15"/>
      <p:bold r:id="rId16"/>
    </p:embeddedFont>
    <p:embeddedFont>
      <p:font typeface="나눔고딕 ExtraBold" panose="020D0904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-윤고딕360" panose="02030504000101010101" pitchFamily="18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5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9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5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8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93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8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2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63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3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4A214-44EA-4369-8110-C66FA2C15FF9}" type="datetimeFigureOut">
              <a:rPr lang="ko-KR" altLang="en-US" smtClean="0"/>
              <a:t>2025-08-22 Fri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8AEC-5A01-458F-8E63-F2FC941D0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03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E82838-82F5-432B-67EA-4D06BB83621B}"/>
              </a:ext>
            </a:extLst>
          </p:cNvPr>
          <p:cNvGrpSpPr/>
          <p:nvPr/>
        </p:nvGrpSpPr>
        <p:grpSpPr>
          <a:xfrm>
            <a:off x="379142" y="100965"/>
            <a:ext cx="4512898" cy="6018695"/>
            <a:chOff x="379142" y="100965"/>
            <a:chExt cx="4512898" cy="6018695"/>
          </a:xfrm>
        </p:grpSpPr>
        <p:grpSp>
          <p:nvGrpSpPr>
            <p:cNvPr id="24" name="그룹 23"/>
            <p:cNvGrpSpPr/>
            <p:nvPr/>
          </p:nvGrpSpPr>
          <p:grpSpPr>
            <a:xfrm>
              <a:off x="382854" y="100965"/>
              <a:ext cx="4495208" cy="5995035"/>
              <a:chOff x="382854" y="100965"/>
              <a:chExt cx="4495208" cy="5995035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2854" y="100965"/>
                <a:ext cx="4495208" cy="5995035"/>
              </a:xfrm>
              <a:prstGeom prst="rect">
                <a:avLst/>
              </a:prstGeom>
            </p:spPr>
          </p:pic>
          <p:pic>
            <p:nvPicPr>
              <p:cNvPr id="1026" name="Picture 2" descr="https://search.pstatic.net/sunny/?src=https%3A%2F%2Fcdn-icons-png.flaticon.com%2F256%2F12960%2F12960972.png&amp;type=sc960_83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6" b="89844" l="3906" r="96875">
                            <a14:foregroundMark x1="51172" y1="48828" x2="51172" y2="488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223" y="2356642"/>
                <a:ext cx="408377" cy="408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자유형 20"/>
              <p:cNvSpPr/>
              <p:nvPr/>
            </p:nvSpPr>
            <p:spPr>
              <a:xfrm>
                <a:off x="792480" y="1874520"/>
                <a:ext cx="2903220" cy="2948940"/>
              </a:xfrm>
              <a:custGeom>
                <a:avLst/>
                <a:gdLst>
                  <a:gd name="connsiteX0" fmla="*/ 365760 w 2903220"/>
                  <a:gd name="connsiteY0" fmla="*/ 0 h 2948940"/>
                  <a:gd name="connsiteX1" fmla="*/ 0 w 2903220"/>
                  <a:gd name="connsiteY1" fmla="*/ 2026920 h 2948940"/>
                  <a:gd name="connsiteX2" fmla="*/ 2834640 w 2903220"/>
                  <a:gd name="connsiteY2" fmla="*/ 2948940 h 2948940"/>
                  <a:gd name="connsiteX3" fmla="*/ 2903220 w 2903220"/>
                  <a:gd name="connsiteY3" fmla="*/ 594360 h 2948940"/>
                  <a:gd name="connsiteX4" fmla="*/ 365760 w 2903220"/>
                  <a:gd name="connsiteY4" fmla="*/ 0 h 2948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220" h="2948940">
                    <a:moveTo>
                      <a:pt x="365760" y="0"/>
                    </a:moveTo>
                    <a:lnTo>
                      <a:pt x="0" y="2026920"/>
                    </a:lnTo>
                    <a:lnTo>
                      <a:pt x="2834640" y="2948940"/>
                    </a:lnTo>
                    <a:lnTo>
                      <a:pt x="2903220" y="594360"/>
                    </a:lnTo>
                    <a:lnTo>
                      <a:pt x="365760" y="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148526">
                <a:off x="2483901" y="4626251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안전구역</a:t>
                </a:r>
              </a:p>
            </p:txBody>
          </p:sp>
          <p:pic>
            <p:nvPicPr>
              <p:cNvPr id="26" name="Picture 2" descr="https://search.pstatic.net/sunny/?src=https%3A%2F%2Fcdn-icons-png.flaticon.com%2F256%2F12960%2F12960972.png&amp;type=sc960_83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6" b="89844" l="3906" r="96875">
                            <a14:foregroundMark x1="51172" y1="48828" x2="51172" y2="488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92217" y="3710940"/>
                <a:ext cx="408377" cy="408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https://search.pstatic.net/sunny/?src=https%3A%2F%2Fcdn-icons-png.flaticon.com%2F256%2F12960%2F12960972.png&amp;type=sc960_83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766" b="89844" l="3906" r="96875">
                            <a14:foregroundMark x1="51172" y1="48828" x2="51172" y2="488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5237" y="4084147"/>
                <a:ext cx="408377" cy="408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27E9435-D457-E6ED-310B-73BD4B5DB53E}"/>
                </a:ext>
              </a:extLst>
            </p:cNvPr>
            <p:cNvSpPr/>
            <p:nvPr/>
          </p:nvSpPr>
          <p:spPr>
            <a:xfrm>
              <a:off x="379142" y="5866471"/>
              <a:ext cx="4512898" cy="244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A1B5A-54FD-E03A-F013-11784139A367}"/>
                </a:ext>
              </a:extLst>
            </p:cNvPr>
            <p:cNvSpPr txBox="1"/>
            <p:nvPr/>
          </p:nvSpPr>
          <p:spPr>
            <a:xfrm>
              <a:off x="978403" y="5858050"/>
              <a:ext cx="3086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지역으로 넘어간 후 동기화 버튼을 누르세요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972050" y="20244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모바일</a:t>
            </a:r>
            <a:r>
              <a:rPr lang="ko-KR" altLang="en-US" dirty="0"/>
              <a:t> 세로 크기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977" y="5313053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동기화라고 써져 있는 건 버튼</a:t>
            </a:r>
            <a:r>
              <a:rPr lang="en-US" altLang="ko-KR" dirty="0"/>
              <a:t> </a:t>
            </a:r>
            <a:r>
              <a:rPr lang="ko-KR" altLang="en-US" dirty="0"/>
              <a:t>누르면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슬라이드처럼 창이 뜸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EAA5F3-5932-32E4-938E-816E8D3E1421}"/>
              </a:ext>
            </a:extLst>
          </p:cNvPr>
          <p:cNvGrpSpPr/>
          <p:nvPr/>
        </p:nvGrpSpPr>
        <p:grpSpPr>
          <a:xfrm>
            <a:off x="3547002" y="4745303"/>
            <a:ext cx="1199326" cy="1199326"/>
            <a:chOff x="6259009" y="4195180"/>
            <a:chExt cx="1199326" cy="1199326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7231FB8-DE9E-FCDB-209B-39BEEE074993}"/>
                </a:ext>
              </a:extLst>
            </p:cNvPr>
            <p:cNvSpPr/>
            <p:nvPr/>
          </p:nvSpPr>
          <p:spPr>
            <a:xfrm>
              <a:off x="6522752" y="4458923"/>
              <a:ext cx="671841" cy="6718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46D286-2865-AC98-53BF-2EBE8590A725}"/>
                </a:ext>
              </a:extLst>
            </p:cNvPr>
            <p:cNvSpPr txBox="1"/>
            <p:nvPr/>
          </p:nvSpPr>
          <p:spPr>
            <a:xfrm>
              <a:off x="6518676" y="464095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동기화</a:t>
              </a:r>
            </a:p>
          </p:txBody>
        </p:sp>
        <p:pic>
          <p:nvPicPr>
            <p:cNvPr id="6" name="Picture 4" descr="https://search.pstatic.net/sunny/?src=https%3A%2F%2Fcdn-icons-png.flaticon.com%2F512%2F10775%2F10775778.png&amp;type=sc960_832">
              <a:extLst>
                <a:ext uri="{FF2B5EF4-FFF2-40B4-BE49-F238E27FC236}">
                  <a16:creationId xmlns:a16="http://schemas.microsoft.com/office/drawing/2014/main" id="{12C422EE-D8A4-D86B-4FFC-70D377383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4219" y1="65039" x2="24219" y2="650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009" y="4195180"/>
              <a:ext cx="1199326" cy="11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017CA2D-64A7-849A-1175-0E1715F8C69F}"/>
              </a:ext>
            </a:extLst>
          </p:cNvPr>
          <p:cNvSpPr txBox="1"/>
          <p:nvPr/>
        </p:nvSpPr>
        <p:spPr>
          <a:xfrm>
            <a:off x="5076977" y="2944327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글씨체 대충 나눔고딕이나 </a:t>
            </a:r>
            <a:r>
              <a:rPr lang="ko-KR" altLang="en-US" dirty="0" err="1"/>
              <a:t>윤고딕</a:t>
            </a:r>
            <a:r>
              <a:rPr lang="ko-KR" altLang="en-US" dirty="0"/>
              <a:t> 같은 걸로</a:t>
            </a:r>
          </a:p>
        </p:txBody>
      </p:sp>
    </p:spTree>
    <p:extLst>
      <p:ext uri="{BB962C8B-B14F-4D97-AF65-F5344CB8AC3E}">
        <p14:creationId xmlns:p14="http://schemas.microsoft.com/office/powerpoint/2010/main" val="417870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3FBE-BC9F-2C2D-3B17-AF7387C2B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F6C696-641D-BB4E-A205-4EECA8D75A28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CE945A-E7A5-FBA6-8C39-7F1A25AD2CBA}"/>
              </a:ext>
            </a:extLst>
          </p:cNvPr>
          <p:cNvSpPr/>
          <p:nvPr/>
        </p:nvSpPr>
        <p:spPr>
          <a:xfrm>
            <a:off x="379142" y="85725"/>
            <a:ext cx="4512898" cy="6025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06ECD-DCEF-0CCB-B3BC-97B48A7AE712}"/>
              </a:ext>
            </a:extLst>
          </p:cNvPr>
          <p:cNvSpPr txBox="1"/>
          <p:nvPr/>
        </p:nvSpPr>
        <p:spPr>
          <a:xfrm>
            <a:off x="5141343" y="466477"/>
            <a:ext cx="650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ERROR!!</a:t>
            </a:r>
            <a:r>
              <a:rPr lang="ko-KR" altLang="en-US" dirty="0"/>
              <a:t>가 동시에 나오는 게 아니고 하나씩 순차적으로 나옴</a:t>
            </a:r>
            <a:endParaRPr lang="en-US" altLang="ko-KR" dirty="0"/>
          </a:p>
          <a:p>
            <a:r>
              <a:rPr lang="ko-KR" altLang="en-US" dirty="0"/>
              <a:t>순서 상관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D1F59-4CB8-C75C-AB8E-E2D63BB365A5}"/>
              </a:ext>
            </a:extLst>
          </p:cNvPr>
          <p:cNvSpPr txBox="1"/>
          <p:nvPr/>
        </p:nvSpPr>
        <p:spPr>
          <a:xfrm>
            <a:off x="1720566" y="65114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2017 03 28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5E02-2CB8-579E-804D-5EE4E90DB65B}"/>
              </a:ext>
            </a:extLst>
          </p:cNvPr>
          <p:cNvSpPr txBox="1"/>
          <p:nvPr/>
        </p:nvSpPr>
        <p:spPr>
          <a:xfrm>
            <a:off x="1413139" y="2901466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7C80F-C898-CED5-50BB-A3DCDB223C01}"/>
              </a:ext>
            </a:extLst>
          </p:cNvPr>
          <p:cNvSpPr txBox="1"/>
          <p:nvPr/>
        </p:nvSpPr>
        <p:spPr>
          <a:xfrm>
            <a:off x="683605" y="1975564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BB1CB-8263-D9D8-70E3-B822B481FA94}"/>
              </a:ext>
            </a:extLst>
          </p:cNvPr>
          <p:cNvSpPr txBox="1"/>
          <p:nvPr/>
        </p:nvSpPr>
        <p:spPr>
          <a:xfrm>
            <a:off x="2429910" y="1112808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96704-86A7-67A5-78A6-2AB6E1FF7C49}"/>
              </a:ext>
            </a:extLst>
          </p:cNvPr>
          <p:cNvSpPr txBox="1"/>
          <p:nvPr/>
        </p:nvSpPr>
        <p:spPr>
          <a:xfrm>
            <a:off x="2653361" y="2267951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D53DE-A1D7-8566-0BF5-CBDF76B81EFC}"/>
              </a:ext>
            </a:extLst>
          </p:cNvPr>
          <p:cNvSpPr txBox="1"/>
          <p:nvPr/>
        </p:nvSpPr>
        <p:spPr>
          <a:xfrm>
            <a:off x="465964" y="3743394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2D2B9-56E6-04D5-E360-8FDC2EBE3C31}"/>
              </a:ext>
            </a:extLst>
          </p:cNvPr>
          <p:cNvSpPr txBox="1"/>
          <p:nvPr/>
        </p:nvSpPr>
        <p:spPr>
          <a:xfrm>
            <a:off x="2104145" y="4397736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D507F-7B13-D9C2-B349-92245A330878}"/>
              </a:ext>
            </a:extLst>
          </p:cNvPr>
          <p:cNvSpPr txBox="1"/>
          <p:nvPr/>
        </p:nvSpPr>
        <p:spPr>
          <a:xfrm>
            <a:off x="2776811" y="3420500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98817-0C7E-A4D1-0507-BA745E3C5BF0}"/>
              </a:ext>
            </a:extLst>
          </p:cNvPr>
          <p:cNvSpPr txBox="1"/>
          <p:nvPr/>
        </p:nvSpPr>
        <p:spPr>
          <a:xfrm>
            <a:off x="515905" y="5362654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E1D74-2F25-040F-A1A4-802691C36695}"/>
              </a:ext>
            </a:extLst>
          </p:cNvPr>
          <p:cNvSpPr txBox="1"/>
          <p:nvPr/>
        </p:nvSpPr>
        <p:spPr>
          <a:xfrm>
            <a:off x="2653361" y="5489210"/>
            <a:ext cx="1789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i="1" dirty="0">
                <a:solidFill>
                  <a:srgbClr val="C00000"/>
                </a:solidFill>
              </a:rPr>
              <a:t>ERROR!!</a:t>
            </a:r>
            <a:endParaRPr lang="ko-KR" altLang="en-US" sz="3200" i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4AC7BC-2D3C-00D9-80CD-5520C2EBF22E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97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2877E-03E1-2ED0-D6DD-3F173E86C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D52DBE-C836-1540-947D-AAD9A2C3D192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D1E778-F1E9-0918-F2B8-FDF7A49C2CE4}"/>
              </a:ext>
            </a:extLst>
          </p:cNvPr>
          <p:cNvSpPr/>
          <p:nvPr/>
        </p:nvSpPr>
        <p:spPr>
          <a:xfrm>
            <a:off x="379142" y="85725"/>
            <a:ext cx="4512898" cy="6025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9047E-2A32-ADE5-81DD-8E303ABFFA4F}"/>
              </a:ext>
            </a:extLst>
          </p:cNvPr>
          <p:cNvSpPr txBox="1"/>
          <p:nvPr/>
        </p:nvSpPr>
        <p:spPr>
          <a:xfrm>
            <a:off x="1720566" y="286002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2017 03 28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BAFC7C-1F65-180B-9962-226D13739873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AB3DC5-BBFA-A369-F597-1D88DC33D113}"/>
              </a:ext>
            </a:extLst>
          </p:cNvPr>
          <p:cNvSpPr txBox="1"/>
          <p:nvPr/>
        </p:nvSpPr>
        <p:spPr>
          <a:xfrm>
            <a:off x="5072332" y="730426"/>
            <a:ext cx="545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C00000"/>
                </a:solidFill>
              </a:rPr>
              <a:t>ERROR!! </a:t>
            </a:r>
            <a:r>
              <a:rPr lang="ko-KR" altLang="en-US" dirty="0"/>
              <a:t>글자 동시에 다 사라지고</a:t>
            </a:r>
            <a:endParaRPr lang="en-US" altLang="ko-KR" dirty="0"/>
          </a:p>
          <a:p>
            <a:r>
              <a:rPr lang="en-US" altLang="ko-KR" dirty="0"/>
              <a:t>2017 03 28</a:t>
            </a:r>
            <a:r>
              <a:rPr lang="ko-KR" altLang="en-US" dirty="0"/>
              <a:t>이 아래로 내려옴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순간이동</a:t>
            </a:r>
            <a:r>
              <a:rPr lang="en-US" altLang="ko-KR" dirty="0"/>
              <a:t>X </a:t>
            </a:r>
            <a:r>
              <a:rPr lang="ko-KR" altLang="en-US" dirty="0"/>
              <a:t>날아가듯 이동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이해 안 </a:t>
            </a:r>
            <a:r>
              <a:rPr lang="ko-KR" altLang="en-US" dirty="0" err="1"/>
              <a:t>될까봐</a:t>
            </a:r>
            <a:r>
              <a:rPr lang="ko-KR" altLang="en-US" dirty="0"/>
              <a:t> 애니메이션 넣은 작은 화면 추가함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AEF0983-A157-AD8C-27A7-08C40DA5147D}"/>
              </a:ext>
            </a:extLst>
          </p:cNvPr>
          <p:cNvSpPr/>
          <p:nvPr/>
        </p:nvSpPr>
        <p:spPr>
          <a:xfrm>
            <a:off x="6350967" y="2501829"/>
            <a:ext cx="1714644" cy="2166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108B0-CFED-0C83-0F76-0E9A2CB1BAAE}"/>
              </a:ext>
            </a:extLst>
          </p:cNvPr>
          <p:cNvSpPr txBox="1"/>
          <p:nvPr/>
        </p:nvSpPr>
        <p:spPr>
          <a:xfrm>
            <a:off x="6739250" y="2687077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2017 03 28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227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0.1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D0F0-ED05-C909-BF72-86BCFF93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E36360-FB6F-D227-CDF8-D7622CBA3CD8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DBE01C-6F05-3F71-BF3F-0DB3D9AE7DA8}"/>
              </a:ext>
            </a:extLst>
          </p:cNvPr>
          <p:cNvSpPr/>
          <p:nvPr/>
        </p:nvSpPr>
        <p:spPr>
          <a:xfrm>
            <a:off x="379142" y="85725"/>
            <a:ext cx="4512898" cy="6025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0466E-386F-98CC-3C12-C792248DD1A8}"/>
              </a:ext>
            </a:extLst>
          </p:cNvPr>
          <p:cNvSpPr txBox="1"/>
          <p:nvPr/>
        </p:nvSpPr>
        <p:spPr>
          <a:xfrm>
            <a:off x="1720566" y="286002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2025 03 28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D3F05-DDC0-01A1-1515-F0F7D872A38D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302FF-383B-19F3-F95B-193BC6DD5C1F}"/>
              </a:ext>
            </a:extLst>
          </p:cNvPr>
          <p:cNvSpPr txBox="1"/>
          <p:nvPr/>
        </p:nvSpPr>
        <p:spPr>
          <a:xfrm>
            <a:off x="5072332" y="2629196"/>
            <a:ext cx="579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2017 03 28 </a:t>
            </a:r>
            <a:r>
              <a:rPr lang="ko-KR" altLang="en-US" dirty="0"/>
              <a:t>숫자가 </a:t>
            </a:r>
            <a:r>
              <a:rPr lang="en-US" altLang="ko-KR" dirty="0"/>
              <a:t>2025 03 28</a:t>
            </a:r>
            <a:r>
              <a:rPr lang="ko-KR" altLang="en-US" dirty="0"/>
              <a:t>로 바뀜</a:t>
            </a:r>
            <a:endParaRPr lang="en-US" altLang="ko-KR" dirty="0"/>
          </a:p>
          <a:p>
            <a:r>
              <a:rPr lang="ko-KR" altLang="en-US" dirty="0"/>
              <a:t>이때 </a:t>
            </a:r>
            <a:r>
              <a:rPr lang="en-US" altLang="ko-KR" dirty="0"/>
              <a:t>17</a:t>
            </a:r>
            <a:r>
              <a:rPr lang="ko-KR" altLang="en-US" dirty="0"/>
              <a:t>에서 </a:t>
            </a:r>
            <a:r>
              <a:rPr lang="en-US" altLang="ko-KR" dirty="0"/>
              <a:t>25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숫자 </a:t>
            </a:r>
            <a:r>
              <a:rPr lang="ko-KR" altLang="en-US" dirty="0" err="1"/>
              <a:t>카운트되듯</a:t>
            </a:r>
            <a:r>
              <a:rPr lang="ko-KR" altLang="en-US" dirty="0"/>
              <a:t> 바뀌었으면 좋겠음</a:t>
            </a:r>
          </a:p>
        </p:txBody>
      </p:sp>
    </p:spTree>
    <p:extLst>
      <p:ext uri="{BB962C8B-B14F-4D97-AF65-F5344CB8AC3E}">
        <p14:creationId xmlns:p14="http://schemas.microsoft.com/office/powerpoint/2010/main" val="102504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4E11-0ACE-EE09-EE3B-74750581E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39CF5EB-68E7-A1BA-2054-0CD7C263382D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DB9847-4195-C4FB-FD79-B554E3DE491A}"/>
              </a:ext>
            </a:extLst>
          </p:cNvPr>
          <p:cNvSpPr/>
          <p:nvPr/>
        </p:nvSpPr>
        <p:spPr>
          <a:xfrm>
            <a:off x="379142" y="85725"/>
            <a:ext cx="4512898" cy="6025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03913-0421-DDE0-136E-FB63C4920976}"/>
              </a:ext>
            </a:extLst>
          </p:cNvPr>
          <p:cNvSpPr txBox="1"/>
          <p:nvPr/>
        </p:nvSpPr>
        <p:spPr>
          <a:xfrm>
            <a:off x="1720566" y="286002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2025 08 23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E84A5-90F6-C7C4-DAC8-A0A7464026D6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F1337-57DD-6669-F47E-91181F99A7B0}"/>
              </a:ext>
            </a:extLst>
          </p:cNvPr>
          <p:cNvSpPr txBox="1"/>
          <p:nvPr/>
        </p:nvSpPr>
        <p:spPr>
          <a:xfrm>
            <a:off x="5258281" y="757217"/>
            <a:ext cx="5373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2025 03 28 </a:t>
            </a:r>
            <a:r>
              <a:rPr lang="ko-KR" altLang="en-US" dirty="0"/>
              <a:t>숫자에서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8</a:t>
            </a:r>
            <a:r>
              <a:rPr lang="ko-KR" altLang="en-US" dirty="0"/>
              <a:t>의 위치가 바뀜</a:t>
            </a:r>
            <a:endParaRPr lang="en-US" altLang="ko-KR" dirty="0"/>
          </a:p>
          <a:p>
            <a:r>
              <a:rPr lang="ko-KR" altLang="en-US" dirty="0"/>
              <a:t>이것도 순간이동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이해 안 </a:t>
            </a:r>
            <a:r>
              <a:rPr lang="ko-KR" altLang="en-US" dirty="0" err="1"/>
              <a:t>될까봐</a:t>
            </a:r>
            <a:r>
              <a:rPr lang="ko-KR" altLang="en-US" dirty="0"/>
              <a:t> 애니메이션 넣은 작은 화면 추가함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181E33-8D4D-E49B-6E7A-EB7F65526446}"/>
              </a:ext>
            </a:extLst>
          </p:cNvPr>
          <p:cNvSpPr/>
          <p:nvPr/>
        </p:nvSpPr>
        <p:spPr>
          <a:xfrm>
            <a:off x="6442640" y="2005564"/>
            <a:ext cx="1714644" cy="21660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3844B-FEBB-9095-F09A-597077A7F285}"/>
              </a:ext>
            </a:extLst>
          </p:cNvPr>
          <p:cNvSpPr txBox="1"/>
          <p:nvPr/>
        </p:nvSpPr>
        <p:spPr>
          <a:xfrm>
            <a:off x="6830923" y="2966933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2025 0   2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56CFB-63C0-FF3B-B757-C47BE21113F5}"/>
              </a:ext>
            </a:extLst>
          </p:cNvPr>
          <p:cNvSpPr txBox="1"/>
          <p:nvPr/>
        </p:nvSpPr>
        <p:spPr>
          <a:xfrm>
            <a:off x="7282618" y="296693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8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7D296-73F3-FA27-964E-98B81951934A}"/>
              </a:ext>
            </a:extLst>
          </p:cNvPr>
          <p:cNvSpPr txBox="1"/>
          <p:nvPr/>
        </p:nvSpPr>
        <p:spPr>
          <a:xfrm>
            <a:off x="7516381" y="2966933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4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0.01901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7 L -0.01927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382854" y="100965"/>
            <a:ext cx="4495208" cy="5995035"/>
            <a:chOff x="382854" y="100965"/>
            <a:chExt cx="4495208" cy="5995035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854" y="100965"/>
              <a:ext cx="4495208" cy="5995035"/>
            </a:xfrm>
            <a:prstGeom prst="rect">
              <a:avLst/>
            </a:prstGeom>
          </p:spPr>
        </p:pic>
        <p:pic>
          <p:nvPicPr>
            <p:cNvPr id="1026" name="Picture 2" descr="https://search.pstatic.net/sunny/?src=https%3A%2F%2Fcdn-icons-png.flaticon.com%2F256%2F12960%2F12960972.png&amp;type=sc960_83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66" b="89844" l="3906" r="96875">
                          <a14:foregroundMark x1="51172" y1="48828" x2="51172" y2="488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23" y="2356642"/>
              <a:ext cx="408377" cy="40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자유형 20"/>
            <p:cNvSpPr/>
            <p:nvPr/>
          </p:nvSpPr>
          <p:spPr>
            <a:xfrm>
              <a:off x="792480" y="1874520"/>
              <a:ext cx="2903220" cy="2948940"/>
            </a:xfrm>
            <a:custGeom>
              <a:avLst/>
              <a:gdLst>
                <a:gd name="connsiteX0" fmla="*/ 365760 w 2903220"/>
                <a:gd name="connsiteY0" fmla="*/ 0 h 2948940"/>
                <a:gd name="connsiteX1" fmla="*/ 0 w 2903220"/>
                <a:gd name="connsiteY1" fmla="*/ 2026920 h 2948940"/>
                <a:gd name="connsiteX2" fmla="*/ 2834640 w 2903220"/>
                <a:gd name="connsiteY2" fmla="*/ 2948940 h 2948940"/>
                <a:gd name="connsiteX3" fmla="*/ 2903220 w 2903220"/>
                <a:gd name="connsiteY3" fmla="*/ 594360 h 2948940"/>
                <a:gd name="connsiteX4" fmla="*/ 365760 w 2903220"/>
                <a:gd name="connsiteY4" fmla="*/ 0 h 294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220" h="2948940">
                  <a:moveTo>
                    <a:pt x="365760" y="0"/>
                  </a:moveTo>
                  <a:lnTo>
                    <a:pt x="0" y="2026920"/>
                  </a:lnTo>
                  <a:lnTo>
                    <a:pt x="2834640" y="2948940"/>
                  </a:lnTo>
                  <a:lnTo>
                    <a:pt x="2903220" y="594360"/>
                  </a:lnTo>
                  <a:lnTo>
                    <a:pt x="365760" y="0"/>
                  </a:lnTo>
                  <a:close/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1148526">
              <a:off x="2483901" y="4626251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안전구역</a:t>
              </a:r>
            </a:p>
          </p:txBody>
        </p:sp>
        <p:pic>
          <p:nvPicPr>
            <p:cNvPr id="26" name="Picture 2" descr="https://search.pstatic.net/sunny/?src=https%3A%2F%2Fcdn-icons-png.flaticon.com%2F256%2F12960%2F12960972.png&amp;type=sc960_83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66" b="89844" l="3906" r="96875">
                          <a14:foregroundMark x1="51172" y1="48828" x2="51172" y2="488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217" y="3710940"/>
              <a:ext cx="408377" cy="40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https://search.pstatic.net/sunny/?src=https%3A%2F%2Fcdn-icons-png.flaticon.com%2F256%2F12960%2F12960972.png&amp;type=sc960_83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66" b="89844" l="3906" r="96875">
                          <a14:foregroundMark x1="51172" y1="48828" x2="51172" y2="488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237" y="4084147"/>
              <a:ext cx="408377" cy="40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3547002" y="4745303"/>
            <a:ext cx="1199326" cy="1199326"/>
            <a:chOff x="6259009" y="4195180"/>
            <a:chExt cx="1199326" cy="1199326"/>
          </a:xfrm>
        </p:grpSpPr>
        <p:sp>
          <p:nvSpPr>
            <p:cNvPr id="15" name="타원 14"/>
            <p:cNvSpPr/>
            <p:nvPr/>
          </p:nvSpPr>
          <p:spPr>
            <a:xfrm>
              <a:off x="6522752" y="4458923"/>
              <a:ext cx="671841" cy="6718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18676" y="464095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동기화</a:t>
              </a:r>
            </a:p>
          </p:txBody>
        </p:sp>
        <p:pic>
          <p:nvPicPr>
            <p:cNvPr id="1028" name="Picture 4" descr="https://search.pstatic.net/sunny/?src=https%3A%2F%2Fcdn-icons-png.flaticon.com%2F512%2F10775%2F10775778.png&amp;type=sc960_83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4219" y1="65039" x2="24219" y2="650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009" y="4195180"/>
              <a:ext cx="1199326" cy="11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8A97BE-BBDD-D3C4-C4E2-73EF94433EC3}"/>
              </a:ext>
            </a:extLst>
          </p:cNvPr>
          <p:cNvSpPr/>
          <p:nvPr/>
        </p:nvSpPr>
        <p:spPr>
          <a:xfrm>
            <a:off x="379142" y="5866471"/>
            <a:ext cx="4512898" cy="244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22321-98D1-3E74-1CDA-1419501085E5}"/>
              </a:ext>
            </a:extLst>
          </p:cNvPr>
          <p:cNvSpPr txBox="1"/>
          <p:nvPr/>
        </p:nvSpPr>
        <p:spPr>
          <a:xfrm>
            <a:off x="978403" y="5858050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지역으로 넘어간 후 동기화 버튼을 누르세요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B5C2E4-530B-B5EE-D8AB-2353758F5845}"/>
              </a:ext>
            </a:extLst>
          </p:cNvPr>
          <p:cNvSpPr txBox="1"/>
          <p:nvPr/>
        </p:nvSpPr>
        <p:spPr>
          <a:xfrm>
            <a:off x="5194749" y="428803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동기화 버튼 누르면 암호 입력 창이 나옴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1549078-1154-31F4-EA48-6ABF0223D7CF}"/>
              </a:ext>
            </a:extLst>
          </p:cNvPr>
          <p:cNvGrpSpPr/>
          <p:nvPr/>
        </p:nvGrpSpPr>
        <p:grpSpPr>
          <a:xfrm>
            <a:off x="5702465" y="1324713"/>
            <a:ext cx="3353071" cy="1686715"/>
            <a:chOff x="5888069" y="4119317"/>
            <a:chExt cx="3353071" cy="168671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C722A2A-2762-4D89-D40A-F5CAA7F9EB26}"/>
                </a:ext>
              </a:extLst>
            </p:cNvPr>
            <p:cNvGrpSpPr/>
            <p:nvPr/>
          </p:nvGrpSpPr>
          <p:grpSpPr>
            <a:xfrm>
              <a:off x="5888069" y="4119317"/>
              <a:ext cx="3353071" cy="1686715"/>
              <a:chOff x="5888069" y="4119317"/>
              <a:chExt cx="3353071" cy="1686715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7A1A269-12F6-769E-F68F-D3E3F6BA96E7}"/>
                  </a:ext>
                </a:extLst>
              </p:cNvPr>
              <p:cNvSpPr/>
              <p:nvPr/>
            </p:nvSpPr>
            <p:spPr>
              <a:xfrm>
                <a:off x="5888069" y="4119317"/>
                <a:ext cx="3145140" cy="154228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E06AD75-342B-76F5-A3C8-AE8DBAB969E8}"/>
                  </a:ext>
                </a:extLst>
              </p:cNvPr>
              <p:cNvSpPr/>
              <p:nvPr/>
            </p:nvSpPr>
            <p:spPr>
              <a:xfrm>
                <a:off x="6096000" y="4263750"/>
                <a:ext cx="3145140" cy="1542282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255E4C-9383-220D-B754-D2B35318C05B}"/>
                </a:ext>
              </a:extLst>
            </p:cNvPr>
            <p:cNvSpPr txBox="1"/>
            <p:nvPr/>
          </p:nvSpPr>
          <p:spPr>
            <a:xfrm>
              <a:off x="6171504" y="4438599"/>
              <a:ext cx="13324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암호를 </a:t>
              </a:r>
              <a:r>
                <a:rPr lang="ko-KR" altLang="en-US" sz="1100" dirty="0" err="1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입력하시오</a:t>
              </a:r>
              <a:r>
                <a:rPr lang="en-US" altLang="ko-KR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.</a:t>
              </a:r>
              <a:endPara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27C33AD-9806-08AC-A6D8-D781E2AC7833}"/>
                </a:ext>
              </a:extLst>
            </p:cNvPr>
            <p:cNvSpPr/>
            <p:nvPr/>
          </p:nvSpPr>
          <p:spPr>
            <a:xfrm>
              <a:off x="6494463" y="5049614"/>
              <a:ext cx="2304480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4228DEF-ED9B-6681-1F8F-24FD75A37529}"/>
                </a:ext>
              </a:extLst>
            </p:cNvPr>
            <p:cNvGrpSpPr/>
            <p:nvPr/>
          </p:nvGrpSpPr>
          <p:grpSpPr>
            <a:xfrm>
              <a:off x="7021287" y="5365658"/>
              <a:ext cx="1250831" cy="276999"/>
              <a:chOff x="9987088" y="3674216"/>
              <a:chExt cx="1250831" cy="276999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95001F7-AD67-8BAE-ABD2-D1AC70E9C602}"/>
                  </a:ext>
                </a:extLst>
              </p:cNvPr>
              <p:cNvSpPr/>
              <p:nvPr/>
            </p:nvSpPr>
            <p:spPr>
              <a:xfrm>
                <a:off x="9987088" y="3710940"/>
                <a:ext cx="1250831" cy="20961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0A8B0F-C3BD-67F9-760C-F0E4774A94F1}"/>
                  </a:ext>
                </a:extLst>
              </p:cNvPr>
              <p:cNvSpPr txBox="1"/>
              <p:nvPr/>
            </p:nvSpPr>
            <p:spPr>
              <a:xfrm>
                <a:off x="10349408" y="3674216"/>
                <a:ext cx="4732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확인</a:t>
                </a:r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DAD0254-B17A-D87E-AAC5-A9A14CAE9FE3}"/>
              </a:ext>
            </a:extLst>
          </p:cNvPr>
          <p:cNvSpPr txBox="1"/>
          <p:nvPr/>
        </p:nvSpPr>
        <p:spPr>
          <a:xfrm>
            <a:off x="6269300" y="2017772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암호가 틀렸습니다</a:t>
            </a:r>
            <a:r>
              <a:rPr lang="en-US" altLang="ko-KR" sz="1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1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FEBB09-6102-1ECD-53A7-646EDFBFB220}"/>
              </a:ext>
            </a:extLst>
          </p:cNvPr>
          <p:cNvSpPr txBox="1"/>
          <p:nvPr/>
        </p:nvSpPr>
        <p:spPr>
          <a:xfrm>
            <a:off x="5562940" y="327194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틀리면 위 그림처럼 틀렸다고 나옴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031218-42A3-13EE-DEAB-FDE6F10F763B}"/>
              </a:ext>
            </a:extLst>
          </p:cNvPr>
          <p:cNvSpPr txBox="1"/>
          <p:nvPr/>
        </p:nvSpPr>
        <p:spPr>
          <a:xfrm>
            <a:off x="5562940" y="376017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맞으면 다음 </a:t>
            </a:r>
            <a:r>
              <a:rPr lang="ko-KR" altLang="en-US" dirty="0" err="1"/>
              <a:t>씬으로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B38480-4B93-23DC-0713-921D8BCA5EEB}"/>
              </a:ext>
            </a:extLst>
          </p:cNvPr>
          <p:cNvSpPr txBox="1"/>
          <p:nvPr/>
        </p:nvSpPr>
        <p:spPr>
          <a:xfrm>
            <a:off x="5562940" y="4248417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암호는 </a:t>
            </a:r>
            <a:r>
              <a:rPr lang="en-US" altLang="ko-KR" b="1" dirty="0" err="1"/>
              <a:t>kimminji</a:t>
            </a:r>
            <a:r>
              <a:rPr lang="en-US" altLang="ko-KR" b="1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4" name="곱하기 기호 53">
            <a:extLst>
              <a:ext uri="{FF2B5EF4-FFF2-40B4-BE49-F238E27FC236}">
                <a16:creationId xmlns:a16="http://schemas.microsoft.com/office/drawing/2014/main" id="{CD814727-D92E-8343-A8CA-FCA52A002568}"/>
              </a:ext>
            </a:extLst>
          </p:cNvPr>
          <p:cNvSpPr/>
          <p:nvPr/>
        </p:nvSpPr>
        <p:spPr>
          <a:xfrm>
            <a:off x="8756559" y="1500001"/>
            <a:ext cx="195011" cy="195011"/>
          </a:xfrm>
          <a:prstGeom prst="mathMultiply">
            <a:avLst>
              <a:gd name="adj1" fmla="val 172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4C4B76-1797-8FEF-70BD-F001686D9EF3}"/>
              </a:ext>
            </a:extLst>
          </p:cNvPr>
          <p:cNvSpPr txBox="1"/>
          <p:nvPr/>
        </p:nvSpPr>
        <p:spPr>
          <a:xfrm>
            <a:off x="9131040" y="1500001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 </a:t>
            </a:r>
            <a:r>
              <a:rPr lang="ko-KR" altLang="en-US" sz="1400" dirty="0"/>
              <a:t>누르면 암호입력 창 꺼짐</a:t>
            </a:r>
            <a:endParaRPr lang="en-US" altLang="ko-KR" sz="14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E6618EA-34AE-0442-178D-E35FFFB25CC4}"/>
              </a:ext>
            </a:extLst>
          </p:cNvPr>
          <p:cNvGrpSpPr/>
          <p:nvPr/>
        </p:nvGrpSpPr>
        <p:grpSpPr>
          <a:xfrm>
            <a:off x="952211" y="2421505"/>
            <a:ext cx="3353071" cy="1686715"/>
            <a:chOff x="952211" y="2421505"/>
            <a:chExt cx="3353071" cy="168671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83991E3-ED81-2134-FD56-F2679E509883}"/>
                </a:ext>
              </a:extLst>
            </p:cNvPr>
            <p:cNvGrpSpPr/>
            <p:nvPr/>
          </p:nvGrpSpPr>
          <p:grpSpPr>
            <a:xfrm>
              <a:off x="952211" y="2421505"/>
              <a:ext cx="3353071" cy="1686715"/>
              <a:chOff x="5888069" y="4119317"/>
              <a:chExt cx="3353071" cy="168671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AA0AD3-A3F2-A34D-6380-0B46311E59BE}"/>
                  </a:ext>
                </a:extLst>
              </p:cNvPr>
              <p:cNvGrpSpPr/>
              <p:nvPr/>
            </p:nvGrpSpPr>
            <p:grpSpPr>
              <a:xfrm>
                <a:off x="5888069" y="4119317"/>
                <a:ext cx="3353071" cy="1686715"/>
                <a:chOff x="5888069" y="4119317"/>
                <a:chExt cx="3353071" cy="1686715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5816657E-4A45-1FF6-AFD1-C6662808B2A6}"/>
                    </a:ext>
                  </a:extLst>
                </p:cNvPr>
                <p:cNvSpPr/>
                <p:nvPr/>
              </p:nvSpPr>
              <p:spPr>
                <a:xfrm>
                  <a:off x="5888069" y="4119317"/>
                  <a:ext cx="3145140" cy="15422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D8B53D8-AE0F-DB54-3C57-469A527970E0}"/>
                    </a:ext>
                  </a:extLst>
                </p:cNvPr>
                <p:cNvSpPr/>
                <p:nvPr/>
              </p:nvSpPr>
              <p:spPr>
                <a:xfrm>
                  <a:off x="6096000" y="4263750"/>
                  <a:ext cx="3145140" cy="1542282"/>
                </a:xfrm>
                <a:prstGeom prst="rect">
                  <a:avLst/>
                </a:prstGeom>
                <a:solidFill>
                  <a:srgbClr val="BDD7E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E18EFD-0BEB-3BBE-0822-B54CEA72C45C}"/>
                  </a:ext>
                </a:extLst>
              </p:cNvPr>
              <p:cNvSpPr txBox="1"/>
              <p:nvPr/>
            </p:nvSpPr>
            <p:spPr>
              <a:xfrm>
                <a:off x="6171504" y="4438599"/>
                <a:ext cx="13724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암호를 </a:t>
                </a:r>
                <a:r>
                  <a:rPr lang="ko-KR" altLang="en-US" sz="110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입력하시오</a:t>
                </a:r>
                <a:r>
                  <a:rPr lang="en-US" altLang="ko-KR" sz="11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  <a:endPara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B2F5C914-7A43-7503-40AA-404C3878E632}"/>
                  </a:ext>
                </a:extLst>
              </p:cNvPr>
              <p:cNvSpPr/>
              <p:nvPr/>
            </p:nvSpPr>
            <p:spPr>
              <a:xfrm>
                <a:off x="6494463" y="5049614"/>
                <a:ext cx="2304480" cy="2096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EF58A58-8938-B27F-0240-39413CA867C8}"/>
                  </a:ext>
                </a:extLst>
              </p:cNvPr>
              <p:cNvGrpSpPr/>
              <p:nvPr/>
            </p:nvGrpSpPr>
            <p:grpSpPr>
              <a:xfrm>
                <a:off x="7021287" y="5365658"/>
                <a:ext cx="1250831" cy="276999"/>
                <a:chOff x="9987088" y="3674216"/>
                <a:chExt cx="1250831" cy="276999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05A2E25-3EA9-F0F0-E746-EEF3C5D10CED}"/>
                    </a:ext>
                  </a:extLst>
                </p:cNvPr>
                <p:cNvSpPr/>
                <p:nvPr/>
              </p:nvSpPr>
              <p:spPr>
                <a:xfrm>
                  <a:off x="9987088" y="3710940"/>
                  <a:ext cx="1250831" cy="20961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2ECCBA2-C80D-BF62-E942-5C42A302BAB1}"/>
                    </a:ext>
                  </a:extLst>
                </p:cNvPr>
                <p:cNvSpPr txBox="1"/>
                <p:nvPr/>
              </p:nvSpPr>
              <p:spPr>
                <a:xfrm>
                  <a:off x="10349408" y="3674216"/>
                  <a:ext cx="4732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확인</a:t>
                  </a:r>
                </a:p>
              </p:txBody>
            </p:sp>
          </p:grpSp>
        </p:grpSp>
        <p:sp>
          <p:nvSpPr>
            <p:cNvPr id="56" name="곱하기 기호 55">
              <a:extLst>
                <a:ext uri="{FF2B5EF4-FFF2-40B4-BE49-F238E27FC236}">
                  <a16:creationId xmlns:a16="http://schemas.microsoft.com/office/drawing/2014/main" id="{307F7F5E-93E6-9B92-1391-1BA9C599F4AF}"/>
                </a:ext>
              </a:extLst>
            </p:cNvPr>
            <p:cNvSpPr/>
            <p:nvPr/>
          </p:nvSpPr>
          <p:spPr>
            <a:xfrm>
              <a:off x="4032382" y="2583840"/>
              <a:ext cx="195011" cy="195011"/>
            </a:xfrm>
            <a:prstGeom prst="mathMultiply">
              <a:avLst>
                <a:gd name="adj1" fmla="val 1721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1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426A-8A73-2F39-24E2-90A983DD7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DEA3D216-C7D3-748C-A505-E2037FDB3D8C}"/>
              </a:ext>
            </a:extLst>
          </p:cNvPr>
          <p:cNvGrpSpPr/>
          <p:nvPr/>
        </p:nvGrpSpPr>
        <p:grpSpPr>
          <a:xfrm>
            <a:off x="375234" y="85725"/>
            <a:ext cx="4516806" cy="6033935"/>
            <a:chOff x="375234" y="85725"/>
            <a:chExt cx="4516806" cy="603393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E4DF243-1C42-A099-E08D-9CC80C5FFB6D}"/>
                </a:ext>
              </a:extLst>
            </p:cNvPr>
            <p:cNvGrpSpPr/>
            <p:nvPr/>
          </p:nvGrpSpPr>
          <p:grpSpPr>
            <a:xfrm>
              <a:off x="375234" y="85725"/>
              <a:ext cx="4512898" cy="6015770"/>
              <a:chOff x="375234" y="85725"/>
              <a:chExt cx="4512898" cy="6015770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D1902F99-F919-E845-756F-B5CDE8958CD8}"/>
                  </a:ext>
                </a:extLst>
              </p:cNvPr>
              <p:cNvGrpSpPr/>
              <p:nvPr/>
            </p:nvGrpSpPr>
            <p:grpSpPr>
              <a:xfrm>
                <a:off x="375234" y="85725"/>
                <a:ext cx="4512898" cy="6015770"/>
                <a:chOff x="375234" y="85725"/>
                <a:chExt cx="4512898" cy="6015770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6E342DD5-D8CB-49BF-BB11-5B5596FE4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75234" y="85725"/>
                  <a:ext cx="4512898" cy="6015770"/>
                </a:xfrm>
                <a:prstGeom prst="rect">
                  <a:avLst/>
                </a:prstGeom>
              </p:spPr>
            </p:pic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48C7D1A1-3C9A-B2DC-032A-2173173F255F}"/>
                    </a:ext>
                  </a:extLst>
                </p:cNvPr>
                <p:cNvSpPr/>
                <p:nvPr/>
              </p:nvSpPr>
              <p:spPr>
                <a:xfrm>
                  <a:off x="897147" y="3079630"/>
                  <a:ext cx="3053751" cy="2363638"/>
                </a:xfrm>
                <a:custGeom>
                  <a:avLst/>
                  <a:gdLst>
                    <a:gd name="connsiteX0" fmla="*/ 120770 w 3053751"/>
                    <a:gd name="connsiteY0" fmla="*/ 241540 h 2363638"/>
                    <a:gd name="connsiteX1" fmla="*/ 0 w 3053751"/>
                    <a:gd name="connsiteY1" fmla="*/ 2303253 h 2363638"/>
                    <a:gd name="connsiteX2" fmla="*/ 69011 w 3053751"/>
                    <a:gd name="connsiteY2" fmla="*/ 2355012 h 2363638"/>
                    <a:gd name="connsiteX3" fmla="*/ 215661 w 3053751"/>
                    <a:gd name="connsiteY3" fmla="*/ 2363638 h 2363638"/>
                    <a:gd name="connsiteX4" fmla="*/ 1242204 w 3053751"/>
                    <a:gd name="connsiteY4" fmla="*/ 2329132 h 2363638"/>
                    <a:gd name="connsiteX5" fmla="*/ 2268747 w 3053751"/>
                    <a:gd name="connsiteY5" fmla="*/ 1992702 h 2363638"/>
                    <a:gd name="connsiteX6" fmla="*/ 3053751 w 3053751"/>
                    <a:gd name="connsiteY6" fmla="*/ 1621766 h 2363638"/>
                    <a:gd name="connsiteX7" fmla="*/ 2355011 w 3053751"/>
                    <a:gd name="connsiteY7" fmla="*/ 0 h 2363638"/>
                    <a:gd name="connsiteX8" fmla="*/ 120770 w 3053751"/>
                    <a:gd name="connsiteY8" fmla="*/ 241540 h 2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53751" h="2363638">
                      <a:moveTo>
                        <a:pt x="120770" y="241540"/>
                      </a:moveTo>
                      <a:lnTo>
                        <a:pt x="0" y="2303253"/>
                      </a:lnTo>
                      <a:lnTo>
                        <a:pt x="69011" y="2355012"/>
                      </a:lnTo>
                      <a:lnTo>
                        <a:pt x="215661" y="2363638"/>
                      </a:lnTo>
                      <a:lnTo>
                        <a:pt x="1242204" y="2329132"/>
                      </a:lnTo>
                      <a:lnTo>
                        <a:pt x="2268747" y="1992702"/>
                      </a:lnTo>
                      <a:lnTo>
                        <a:pt x="3053751" y="1621766"/>
                      </a:lnTo>
                      <a:lnTo>
                        <a:pt x="2355011" y="0"/>
                      </a:lnTo>
                      <a:lnTo>
                        <a:pt x="120770" y="24154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C3B96B-51D6-EB2A-3E0B-9AE375ED151A}"/>
                  </a:ext>
                </a:extLst>
              </p:cNvPr>
              <p:cNvSpPr txBox="1"/>
              <p:nvPr/>
            </p:nvSpPr>
            <p:spPr>
              <a:xfrm rot="3959868">
                <a:off x="3056530" y="3202199"/>
                <a:ext cx="1031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  <a:latin typeface="-윤고딕360" panose="02030504000101010101" pitchFamily="18" charset="-127"/>
                    <a:ea typeface="-윤고딕360" panose="02030504000101010101" pitchFamily="18" charset="-127"/>
                  </a:rPr>
                  <a:t>안전구역</a:t>
                </a: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56EBF4-07E2-9CF5-0FBA-D8AD0169D51C}"/>
                </a:ext>
              </a:extLst>
            </p:cNvPr>
            <p:cNvSpPr/>
            <p:nvPr/>
          </p:nvSpPr>
          <p:spPr>
            <a:xfrm>
              <a:off x="379142" y="5866471"/>
              <a:ext cx="4512898" cy="2447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BC5690-D320-05B8-DBB3-4495CA7D0DC3}"/>
                </a:ext>
              </a:extLst>
            </p:cNvPr>
            <p:cNvSpPr txBox="1"/>
            <p:nvPr/>
          </p:nvSpPr>
          <p:spPr>
            <a:xfrm>
              <a:off x="978403" y="5858050"/>
              <a:ext cx="30861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다음 지역으로 넘어간 후 동기화 버튼을 누르세요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A0FBEC-432C-D1CA-7B83-4072A5AE8264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C51B1-7569-AFED-4DC0-CC5BC2812FE7}"/>
              </a:ext>
            </a:extLst>
          </p:cNvPr>
          <p:cNvSpPr txBox="1"/>
          <p:nvPr/>
        </p:nvSpPr>
        <p:spPr>
          <a:xfrm>
            <a:off x="5194749" y="4288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암호 맞췄을 때 나오는 씬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DCB28B-5609-38DB-9F7A-7B959CA0BF21}"/>
              </a:ext>
            </a:extLst>
          </p:cNvPr>
          <p:cNvGrpSpPr/>
          <p:nvPr/>
        </p:nvGrpSpPr>
        <p:grpSpPr>
          <a:xfrm>
            <a:off x="3547002" y="4745303"/>
            <a:ext cx="1199326" cy="1199326"/>
            <a:chOff x="6259009" y="4195180"/>
            <a:chExt cx="1199326" cy="11993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3EE1B89-67FF-D780-FC52-AD587F13D2DF}"/>
                </a:ext>
              </a:extLst>
            </p:cNvPr>
            <p:cNvSpPr/>
            <p:nvPr/>
          </p:nvSpPr>
          <p:spPr>
            <a:xfrm>
              <a:off x="6522752" y="4458923"/>
              <a:ext cx="671841" cy="6718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8CA3DA-62D7-2549-F127-A0CF7D63CC3E}"/>
                </a:ext>
              </a:extLst>
            </p:cNvPr>
            <p:cNvSpPr txBox="1"/>
            <p:nvPr/>
          </p:nvSpPr>
          <p:spPr>
            <a:xfrm>
              <a:off x="6518676" y="464095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동기화</a:t>
              </a:r>
            </a:p>
          </p:txBody>
        </p:sp>
        <p:pic>
          <p:nvPicPr>
            <p:cNvPr id="1028" name="Picture 4" descr="https://search.pstatic.net/sunny/?src=https%3A%2F%2Fcdn-icons-png.flaticon.com%2F512%2F10775%2F10775778.png&amp;type=sc960_832">
              <a:extLst>
                <a:ext uri="{FF2B5EF4-FFF2-40B4-BE49-F238E27FC236}">
                  <a16:creationId xmlns:a16="http://schemas.microsoft.com/office/drawing/2014/main" id="{AC8CD66C-9183-8969-3E9F-890C8F13CF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4219" y1="65039" x2="24219" y2="650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009" y="4195180"/>
              <a:ext cx="1199326" cy="11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331961E-9738-4A36-AEAA-99D05384000D}"/>
              </a:ext>
            </a:extLst>
          </p:cNvPr>
          <p:cNvSpPr txBox="1"/>
          <p:nvPr/>
        </p:nvSpPr>
        <p:spPr>
          <a:xfrm>
            <a:off x="5076977" y="5313053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동기화 버튼 누르면</a:t>
            </a:r>
            <a:endParaRPr lang="en-US" altLang="ko-KR" dirty="0"/>
          </a:p>
          <a:p>
            <a:r>
              <a:rPr lang="ko-KR" altLang="en-US" dirty="0"/>
              <a:t>슬라이드 </a:t>
            </a:r>
            <a:r>
              <a:rPr lang="en-US" altLang="ko-KR" dirty="0"/>
              <a:t>4</a:t>
            </a:r>
            <a:r>
              <a:rPr lang="ko-KR" altLang="en-US" dirty="0"/>
              <a:t>처럼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907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8D41E-FDFB-94B1-A84A-88E84627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4BBC557B-4251-4D34-A761-C7256CB66ECA}"/>
              </a:ext>
            </a:extLst>
          </p:cNvPr>
          <p:cNvGrpSpPr/>
          <p:nvPr/>
        </p:nvGrpSpPr>
        <p:grpSpPr>
          <a:xfrm>
            <a:off x="5702465" y="1328606"/>
            <a:ext cx="3353071" cy="1686715"/>
            <a:chOff x="952211" y="2421505"/>
            <a:chExt cx="3353071" cy="1686715"/>
          </a:xfrm>
        </p:grpSpPr>
        <p:grpSp>
          <p:nvGrpSpPr>
            <p:cNvPr id="1049" name="그룹 1048">
              <a:extLst>
                <a:ext uri="{FF2B5EF4-FFF2-40B4-BE49-F238E27FC236}">
                  <a16:creationId xmlns:a16="http://schemas.microsoft.com/office/drawing/2014/main" id="{76780EC6-8021-FC0F-9B9D-3BAD5AB0B0A8}"/>
                </a:ext>
              </a:extLst>
            </p:cNvPr>
            <p:cNvGrpSpPr/>
            <p:nvPr/>
          </p:nvGrpSpPr>
          <p:grpSpPr>
            <a:xfrm>
              <a:off x="952211" y="2421505"/>
              <a:ext cx="3353071" cy="1686715"/>
              <a:chOff x="952211" y="2421505"/>
              <a:chExt cx="3353071" cy="1686715"/>
            </a:xfrm>
          </p:grpSpPr>
          <p:grpSp>
            <p:nvGrpSpPr>
              <p:cNvPr id="1052" name="그룹 1051">
                <a:extLst>
                  <a:ext uri="{FF2B5EF4-FFF2-40B4-BE49-F238E27FC236}">
                    <a16:creationId xmlns:a16="http://schemas.microsoft.com/office/drawing/2014/main" id="{DC016DCB-A13A-6234-CD08-7623D380D2D9}"/>
                  </a:ext>
                </a:extLst>
              </p:cNvPr>
              <p:cNvGrpSpPr/>
              <p:nvPr/>
            </p:nvGrpSpPr>
            <p:grpSpPr>
              <a:xfrm>
                <a:off x="952211" y="2421505"/>
                <a:ext cx="3353071" cy="1686715"/>
                <a:chOff x="5888069" y="4119317"/>
                <a:chExt cx="3353071" cy="1686715"/>
              </a:xfrm>
            </p:grpSpPr>
            <p:grpSp>
              <p:nvGrpSpPr>
                <p:cNvPr id="1054" name="그룹 1053">
                  <a:extLst>
                    <a:ext uri="{FF2B5EF4-FFF2-40B4-BE49-F238E27FC236}">
                      <a16:creationId xmlns:a16="http://schemas.microsoft.com/office/drawing/2014/main" id="{E3E3E8C1-65CA-F6FC-ECB2-2E301D17F54E}"/>
                    </a:ext>
                  </a:extLst>
                </p:cNvPr>
                <p:cNvGrpSpPr/>
                <p:nvPr/>
              </p:nvGrpSpPr>
              <p:grpSpPr>
                <a:xfrm>
                  <a:off x="5888069" y="4119317"/>
                  <a:ext cx="3353071" cy="1686715"/>
                  <a:chOff x="5888069" y="4119317"/>
                  <a:chExt cx="3353071" cy="1686715"/>
                </a:xfrm>
              </p:grpSpPr>
              <p:sp>
                <p:nvSpPr>
                  <p:cNvPr id="1060" name="직사각형 1059">
                    <a:extLst>
                      <a:ext uri="{FF2B5EF4-FFF2-40B4-BE49-F238E27FC236}">
                        <a16:creationId xmlns:a16="http://schemas.microsoft.com/office/drawing/2014/main" id="{D9241177-CE0E-9032-7E7B-362AF5905F62}"/>
                      </a:ext>
                    </a:extLst>
                  </p:cNvPr>
                  <p:cNvSpPr/>
                  <p:nvPr/>
                </p:nvSpPr>
                <p:spPr>
                  <a:xfrm>
                    <a:off x="5888069" y="4119317"/>
                    <a:ext cx="3145140" cy="15422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61" name="직사각형 1060">
                    <a:extLst>
                      <a:ext uri="{FF2B5EF4-FFF2-40B4-BE49-F238E27FC236}">
                        <a16:creationId xmlns:a16="http://schemas.microsoft.com/office/drawing/2014/main" id="{E8D86B8C-16B6-9AE9-28BF-272A4E2DDCB8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63750"/>
                    <a:ext cx="3145140" cy="1542282"/>
                  </a:xfrm>
                  <a:prstGeom prst="rect">
                    <a:avLst/>
                  </a:prstGeom>
                  <a:solidFill>
                    <a:srgbClr val="BDD7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55" name="TextBox 1054">
                  <a:extLst>
                    <a:ext uri="{FF2B5EF4-FFF2-40B4-BE49-F238E27FC236}">
                      <a16:creationId xmlns:a16="http://schemas.microsoft.com/office/drawing/2014/main" id="{C16C2E95-0E2A-4777-C585-32C031627129}"/>
                    </a:ext>
                  </a:extLst>
                </p:cNvPr>
                <p:cNvSpPr txBox="1"/>
                <p:nvPr/>
              </p:nvSpPr>
              <p:spPr>
                <a:xfrm>
                  <a:off x="6171504" y="4438599"/>
                  <a:ext cx="1372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암호를 </a:t>
                  </a:r>
                  <a:r>
                    <a:rPr lang="ko-KR" altLang="en-US" sz="1100" dirty="0" err="1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입력하시오</a:t>
                  </a:r>
                  <a:r>
                    <a:rPr lang="en-US" altLang="ko-KR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.</a:t>
                  </a:r>
                  <a:endParaRPr lang="ko-KR" altLang="en-US" sz="11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56" name="직사각형 1055">
                  <a:extLst>
                    <a:ext uri="{FF2B5EF4-FFF2-40B4-BE49-F238E27FC236}">
                      <a16:creationId xmlns:a16="http://schemas.microsoft.com/office/drawing/2014/main" id="{186B6597-3C41-6CB4-05BB-6BEE57FA2B28}"/>
                    </a:ext>
                  </a:extLst>
                </p:cNvPr>
                <p:cNvSpPr/>
                <p:nvPr/>
              </p:nvSpPr>
              <p:spPr>
                <a:xfrm>
                  <a:off x="6494464" y="5049614"/>
                  <a:ext cx="889144" cy="209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57" name="그룹 1056">
                  <a:extLst>
                    <a:ext uri="{FF2B5EF4-FFF2-40B4-BE49-F238E27FC236}">
                      <a16:creationId xmlns:a16="http://schemas.microsoft.com/office/drawing/2014/main" id="{EC32EEDC-6BD3-5621-E9B1-DC01A128C8F4}"/>
                    </a:ext>
                  </a:extLst>
                </p:cNvPr>
                <p:cNvGrpSpPr/>
                <p:nvPr/>
              </p:nvGrpSpPr>
              <p:grpSpPr>
                <a:xfrm>
                  <a:off x="7021287" y="5365658"/>
                  <a:ext cx="1250831" cy="276999"/>
                  <a:chOff x="9987088" y="3674216"/>
                  <a:chExt cx="1250831" cy="276999"/>
                </a:xfrm>
              </p:grpSpPr>
              <p:sp>
                <p:nvSpPr>
                  <p:cNvPr id="1058" name="직사각형 1057">
                    <a:extLst>
                      <a:ext uri="{FF2B5EF4-FFF2-40B4-BE49-F238E27FC236}">
                        <a16:creationId xmlns:a16="http://schemas.microsoft.com/office/drawing/2014/main" id="{AB4727CF-C2CC-A12B-2947-D883E43F518B}"/>
                      </a:ext>
                    </a:extLst>
                  </p:cNvPr>
                  <p:cNvSpPr/>
                  <p:nvPr/>
                </p:nvSpPr>
                <p:spPr>
                  <a:xfrm>
                    <a:off x="9987088" y="3710940"/>
                    <a:ext cx="1250831" cy="20961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031FFFDF-2D4A-65FF-C171-33D9AC9F7B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9408" y="3674216"/>
                    <a:ext cx="4732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확인</a:t>
                    </a:r>
                  </a:p>
                </p:txBody>
              </p:sp>
            </p:grpSp>
          </p:grpSp>
          <p:sp>
            <p:nvSpPr>
              <p:cNvPr id="1053" name="곱하기 기호 1052">
                <a:extLst>
                  <a:ext uri="{FF2B5EF4-FFF2-40B4-BE49-F238E27FC236}">
                    <a16:creationId xmlns:a16="http://schemas.microsoft.com/office/drawing/2014/main" id="{0C169B8E-30AE-1E54-4206-CFF84D61353D}"/>
                  </a:ext>
                </a:extLst>
              </p:cNvPr>
              <p:cNvSpPr/>
              <p:nvPr/>
            </p:nvSpPr>
            <p:spPr>
              <a:xfrm>
                <a:off x="4032382" y="2583840"/>
                <a:ext cx="195011" cy="195011"/>
              </a:xfrm>
              <a:prstGeom prst="mathMultiply">
                <a:avLst>
                  <a:gd name="adj1" fmla="val 1721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853299AD-7CE7-A037-E1AF-353641FDF3AE}"/>
                </a:ext>
              </a:extLst>
            </p:cNvPr>
            <p:cNvSpPr/>
            <p:nvPr/>
          </p:nvSpPr>
          <p:spPr>
            <a:xfrm>
              <a:off x="2920955" y="3351802"/>
              <a:ext cx="942129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51" name="TextBox 1050">
              <a:extLst>
                <a:ext uri="{FF2B5EF4-FFF2-40B4-BE49-F238E27FC236}">
                  <a16:creationId xmlns:a16="http://schemas.microsoft.com/office/drawing/2014/main" id="{9BFD8AE4-D580-CD68-3962-0B7D8965A97D}"/>
                </a:ext>
              </a:extLst>
            </p:cNvPr>
            <p:cNvSpPr txBox="1"/>
            <p:nvPr/>
          </p:nvSpPr>
          <p:spPr>
            <a:xfrm>
              <a:off x="2565698" y="3058239"/>
              <a:ext cx="2856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: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D792D7-D179-2BFF-EF26-8085FDC41EF0}"/>
              </a:ext>
            </a:extLst>
          </p:cNvPr>
          <p:cNvGrpSpPr/>
          <p:nvPr/>
        </p:nvGrpSpPr>
        <p:grpSpPr>
          <a:xfrm>
            <a:off x="375234" y="85725"/>
            <a:ext cx="4512898" cy="6015770"/>
            <a:chOff x="375234" y="85725"/>
            <a:chExt cx="4512898" cy="601577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B004510-FF9F-6B9E-724B-06668C2C85F2}"/>
                </a:ext>
              </a:extLst>
            </p:cNvPr>
            <p:cNvGrpSpPr/>
            <p:nvPr/>
          </p:nvGrpSpPr>
          <p:grpSpPr>
            <a:xfrm>
              <a:off x="375234" y="85725"/>
              <a:ext cx="4512898" cy="6015770"/>
              <a:chOff x="375234" y="85725"/>
              <a:chExt cx="4512898" cy="601577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C202063-6140-1839-D4F3-BA2EE9184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5234" y="85725"/>
                <a:ext cx="4512898" cy="6015770"/>
              </a:xfrm>
              <a:prstGeom prst="rect">
                <a:avLst/>
              </a:prstGeom>
            </p:spPr>
          </p:pic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004866E5-75E3-A50B-DCBC-1665E1F6EBDD}"/>
                  </a:ext>
                </a:extLst>
              </p:cNvPr>
              <p:cNvSpPr/>
              <p:nvPr/>
            </p:nvSpPr>
            <p:spPr>
              <a:xfrm>
                <a:off x="897147" y="3079630"/>
                <a:ext cx="3053751" cy="2363638"/>
              </a:xfrm>
              <a:custGeom>
                <a:avLst/>
                <a:gdLst>
                  <a:gd name="connsiteX0" fmla="*/ 120770 w 3053751"/>
                  <a:gd name="connsiteY0" fmla="*/ 241540 h 2363638"/>
                  <a:gd name="connsiteX1" fmla="*/ 0 w 3053751"/>
                  <a:gd name="connsiteY1" fmla="*/ 2303253 h 2363638"/>
                  <a:gd name="connsiteX2" fmla="*/ 69011 w 3053751"/>
                  <a:gd name="connsiteY2" fmla="*/ 2355012 h 2363638"/>
                  <a:gd name="connsiteX3" fmla="*/ 215661 w 3053751"/>
                  <a:gd name="connsiteY3" fmla="*/ 2363638 h 2363638"/>
                  <a:gd name="connsiteX4" fmla="*/ 1242204 w 3053751"/>
                  <a:gd name="connsiteY4" fmla="*/ 2329132 h 2363638"/>
                  <a:gd name="connsiteX5" fmla="*/ 2268747 w 3053751"/>
                  <a:gd name="connsiteY5" fmla="*/ 1992702 h 2363638"/>
                  <a:gd name="connsiteX6" fmla="*/ 3053751 w 3053751"/>
                  <a:gd name="connsiteY6" fmla="*/ 1621766 h 2363638"/>
                  <a:gd name="connsiteX7" fmla="*/ 2355011 w 3053751"/>
                  <a:gd name="connsiteY7" fmla="*/ 0 h 2363638"/>
                  <a:gd name="connsiteX8" fmla="*/ 120770 w 3053751"/>
                  <a:gd name="connsiteY8" fmla="*/ 241540 h 2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53751" h="2363638">
                    <a:moveTo>
                      <a:pt x="120770" y="241540"/>
                    </a:moveTo>
                    <a:lnTo>
                      <a:pt x="0" y="2303253"/>
                    </a:lnTo>
                    <a:lnTo>
                      <a:pt x="69011" y="2355012"/>
                    </a:lnTo>
                    <a:lnTo>
                      <a:pt x="215661" y="2363638"/>
                    </a:lnTo>
                    <a:lnTo>
                      <a:pt x="1242204" y="2329132"/>
                    </a:lnTo>
                    <a:lnTo>
                      <a:pt x="2268747" y="1992702"/>
                    </a:lnTo>
                    <a:lnTo>
                      <a:pt x="3053751" y="1621766"/>
                    </a:lnTo>
                    <a:lnTo>
                      <a:pt x="2355011" y="0"/>
                    </a:lnTo>
                    <a:lnTo>
                      <a:pt x="120770" y="241540"/>
                    </a:lnTo>
                    <a:close/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8A0D55-28FC-97E4-C3C7-0046F6E9EE85}"/>
                </a:ext>
              </a:extLst>
            </p:cNvPr>
            <p:cNvSpPr txBox="1"/>
            <p:nvPr/>
          </p:nvSpPr>
          <p:spPr>
            <a:xfrm rot="3959868">
              <a:off x="3056530" y="3202199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-윤고딕360" panose="02030504000101010101" pitchFamily="18" charset="-127"/>
                  <a:ea typeface="-윤고딕360" panose="02030504000101010101" pitchFamily="18" charset="-127"/>
                </a:rPr>
                <a:t>안전구역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C60C96-9E7F-A55F-9995-A8AAFAC8A8CB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B3E86C-BE1C-C859-E622-D772DE64C37D}"/>
              </a:ext>
            </a:extLst>
          </p:cNvPr>
          <p:cNvGrpSpPr/>
          <p:nvPr/>
        </p:nvGrpSpPr>
        <p:grpSpPr>
          <a:xfrm>
            <a:off x="3547002" y="4745303"/>
            <a:ext cx="1199326" cy="1199326"/>
            <a:chOff x="6259009" y="4195180"/>
            <a:chExt cx="1199326" cy="11993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383C16E-EA1C-0BF8-515A-1F7246A45A1E}"/>
                </a:ext>
              </a:extLst>
            </p:cNvPr>
            <p:cNvSpPr/>
            <p:nvPr/>
          </p:nvSpPr>
          <p:spPr>
            <a:xfrm>
              <a:off x="6522752" y="4458923"/>
              <a:ext cx="671841" cy="6718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4D3F5C-BCB1-0F7D-F5BC-4044B35A9745}"/>
                </a:ext>
              </a:extLst>
            </p:cNvPr>
            <p:cNvSpPr txBox="1"/>
            <p:nvPr/>
          </p:nvSpPr>
          <p:spPr>
            <a:xfrm>
              <a:off x="6518676" y="464095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동기화</a:t>
              </a:r>
            </a:p>
          </p:txBody>
        </p:sp>
        <p:pic>
          <p:nvPicPr>
            <p:cNvPr id="1028" name="Picture 4" descr="https://search.pstatic.net/sunny/?src=https%3A%2F%2Fcdn-icons-png.flaticon.com%2F512%2F10775%2F10775778.png&amp;type=sc960_832">
              <a:extLst>
                <a:ext uri="{FF2B5EF4-FFF2-40B4-BE49-F238E27FC236}">
                  <a16:creationId xmlns:a16="http://schemas.microsoft.com/office/drawing/2014/main" id="{5FD0ADF6-1844-F88F-B09A-08E9EC727B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4219" y1="65039" x2="24219" y2="650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009" y="4195180"/>
              <a:ext cx="1199326" cy="11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25CA44-9EA3-B2EE-3B1D-B1F7290E18B3}"/>
              </a:ext>
            </a:extLst>
          </p:cNvPr>
          <p:cNvSpPr/>
          <p:nvPr/>
        </p:nvSpPr>
        <p:spPr>
          <a:xfrm>
            <a:off x="379142" y="5866471"/>
            <a:ext cx="4512898" cy="244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311F9-3D0B-5920-D935-C966FEFD4184}"/>
              </a:ext>
            </a:extLst>
          </p:cNvPr>
          <p:cNvSpPr txBox="1"/>
          <p:nvPr/>
        </p:nvSpPr>
        <p:spPr>
          <a:xfrm>
            <a:off x="978403" y="5858050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지역으로 넘어간 후 동기화 버튼을 누르세요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FA49A-2C27-9BFC-8E8E-4B36AA6523E5}"/>
              </a:ext>
            </a:extLst>
          </p:cNvPr>
          <p:cNvSpPr txBox="1"/>
          <p:nvPr/>
        </p:nvSpPr>
        <p:spPr>
          <a:xfrm>
            <a:off x="5194749" y="428803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동기화 버튼 누르면 암호 입력 창이 나옴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BF3B93-59B5-3186-AE6F-A34804F0C6FB}"/>
              </a:ext>
            </a:extLst>
          </p:cNvPr>
          <p:cNvSpPr txBox="1"/>
          <p:nvPr/>
        </p:nvSpPr>
        <p:spPr>
          <a:xfrm>
            <a:off x="5562940" y="327194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틀리면 위 그림처럼 틀렸다고 나옴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90DD414-1AF0-6AD8-5771-C53DC74A86D5}"/>
              </a:ext>
            </a:extLst>
          </p:cNvPr>
          <p:cNvSpPr txBox="1"/>
          <p:nvPr/>
        </p:nvSpPr>
        <p:spPr>
          <a:xfrm>
            <a:off x="5562940" y="376017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맞으면 다음 </a:t>
            </a:r>
            <a:r>
              <a:rPr lang="ko-KR" altLang="en-US" dirty="0" err="1"/>
              <a:t>씬으로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9133B47-2AA5-BE81-E302-DA9EFBE40E70}"/>
              </a:ext>
            </a:extLst>
          </p:cNvPr>
          <p:cNvSpPr txBox="1"/>
          <p:nvPr/>
        </p:nvSpPr>
        <p:spPr>
          <a:xfrm>
            <a:off x="5562940" y="4248417"/>
            <a:ext cx="494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암호는 </a:t>
            </a:r>
            <a:r>
              <a:rPr lang="en-US" altLang="ko-KR" b="1" dirty="0"/>
              <a:t>12</a:t>
            </a:r>
            <a:r>
              <a:rPr lang="en-US" altLang="ko-KR" dirty="0"/>
              <a:t>(</a:t>
            </a:r>
            <a:r>
              <a:rPr lang="ko-KR" altLang="en-US" dirty="0"/>
              <a:t>왼쪽 입력</a:t>
            </a:r>
            <a:r>
              <a:rPr lang="en-US" altLang="ko-KR" dirty="0"/>
              <a:t>) </a:t>
            </a:r>
            <a:r>
              <a:rPr lang="en-US" altLang="ko-KR" b="1" dirty="0"/>
              <a:t>56</a:t>
            </a:r>
            <a:r>
              <a:rPr lang="en-US" altLang="ko-KR" dirty="0"/>
              <a:t>(</a:t>
            </a:r>
            <a:r>
              <a:rPr lang="ko-KR" altLang="en-US" dirty="0"/>
              <a:t>오른쪽 입력</a:t>
            </a:r>
            <a:r>
              <a:rPr lang="en-US" altLang="ko-KR" dirty="0"/>
              <a:t>)</a:t>
            </a:r>
            <a:r>
              <a:rPr lang="en-US" altLang="ko-KR" b="1" dirty="0"/>
              <a:t> </a:t>
            </a:r>
            <a:r>
              <a:rPr lang="ko-KR" altLang="en-US" dirty="0"/>
              <a:t>입니다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en-US" altLang="ko-KR" dirty="0"/>
              <a:t>12:56)</a:t>
            </a:r>
            <a:endParaRPr lang="ko-KR" altLang="en-US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16AA4DB-4B71-D0FE-EBFB-791B6DC20596}"/>
              </a:ext>
            </a:extLst>
          </p:cNvPr>
          <p:cNvSpPr txBox="1"/>
          <p:nvPr/>
        </p:nvSpPr>
        <p:spPr>
          <a:xfrm>
            <a:off x="9131040" y="1500001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 </a:t>
            </a:r>
            <a:r>
              <a:rPr lang="ko-KR" altLang="en-US" sz="1400" dirty="0"/>
              <a:t>누르면 암호입력 창 꺼짐</a:t>
            </a:r>
            <a:endParaRPr lang="en-US" altLang="ko-KR" sz="1400" dirty="0"/>
          </a:p>
        </p:txBody>
      </p:sp>
      <p:grpSp>
        <p:nvGrpSpPr>
          <p:cNvPr id="1032" name="그룹 1031">
            <a:extLst>
              <a:ext uri="{FF2B5EF4-FFF2-40B4-BE49-F238E27FC236}">
                <a16:creationId xmlns:a16="http://schemas.microsoft.com/office/drawing/2014/main" id="{D258C47F-60EC-1715-2281-4E36FA3BF719}"/>
              </a:ext>
            </a:extLst>
          </p:cNvPr>
          <p:cNvGrpSpPr/>
          <p:nvPr/>
        </p:nvGrpSpPr>
        <p:grpSpPr>
          <a:xfrm>
            <a:off x="952211" y="2421505"/>
            <a:ext cx="3353071" cy="1686715"/>
            <a:chOff x="952211" y="2421505"/>
            <a:chExt cx="3353071" cy="168671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1949C9B-69A0-877A-47F0-2F617E3AA89D}"/>
                </a:ext>
              </a:extLst>
            </p:cNvPr>
            <p:cNvGrpSpPr/>
            <p:nvPr/>
          </p:nvGrpSpPr>
          <p:grpSpPr>
            <a:xfrm>
              <a:off x="952211" y="2421505"/>
              <a:ext cx="3353071" cy="1686715"/>
              <a:chOff x="952211" y="2421505"/>
              <a:chExt cx="3353071" cy="168671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FCCFFF20-97E0-D369-AEFC-FDB2C52206DF}"/>
                  </a:ext>
                </a:extLst>
              </p:cNvPr>
              <p:cNvGrpSpPr/>
              <p:nvPr/>
            </p:nvGrpSpPr>
            <p:grpSpPr>
              <a:xfrm>
                <a:off x="952211" y="2421505"/>
                <a:ext cx="3353071" cy="1686715"/>
                <a:chOff x="5888069" y="4119317"/>
                <a:chExt cx="3353071" cy="1686715"/>
              </a:xfrm>
            </p:grpSpPr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9E6F526E-0BED-E3D6-212C-49A791AF3067}"/>
                    </a:ext>
                  </a:extLst>
                </p:cNvPr>
                <p:cNvGrpSpPr/>
                <p:nvPr/>
              </p:nvGrpSpPr>
              <p:grpSpPr>
                <a:xfrm>
                  <a:off x="5888069" y="4119317"/>
                  <a:ext cx="3353071" cy="1686715"/>
                  <a:chOff x="5888069" y="4119317"/>
                  <a:chExt cx="3353071" cy="1686715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8DD8A16B-3456-E8CB-B6E4-4CE26E73A670}"/>
                      </a:ext>
                    </a:extLst>
                  </p:cNvPr>
                  <p:cNvSpPr/>
                  <p:nvPr/>
                </p:nvSpPr>
                <p:spPr>
                  <a:xfrm>
                    <a:off x="5888069" y="4119317"/>
                    <a:ext cx="3145140" cy="15422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4CE2617D-C618-AEAB-65C6-73B15290A553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63750"/>
                    <a:ext cx="3145140" cy="1542282"/>
                  </a:xfrm>
                  <a:prstGeom prst="rect">
                    <a:avLst/>
                  </a:prstGeom>
                  <a:solidFill>
                    <a:srgbClr val="BDD7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774DF3E-B2C0-23B4-9534-3C522B4FB7ED}"/>
                    </a:ext>
                  </a:extLst>
                </p:cNvPr>
                <p:cNvSpPr txBox="1"/>
                <p:nvPr/>
              </p:nvSpPr>
              <p:spPr>
                <a:xfrm>
                  <a:off x="6171504" y="4438599"/>
                  <a:ext cx="1372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암호를 </a:t>
                  </a:r>
                  <a:r>
                    <a:rPr lang="ko-KR" altLang="en-US" sz="1100" dirty="0" err="1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입력하시오</a:t>
                  </a:r>
                  <a:r>
                    <a:rPr lang="en-US" altLang="ko-KR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.</a:t>
                  </a:r>
                  <a:endParaRPr lang="ko-KR" altLang="en-US" sz="11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7824D153-E26B-54A1-7B12-8CA8852D741D}"/>
                    </a:ext>
                  </a:extLst>
                </p:cNvPr>
                <p:cNvSpPr/>
                <p:nvPr/>
              </p:nvSpPr>
              <p:spPr>
                <a:xfrm>
                  <a:off x="6494464" y="5049614"/>
                  <a:ext cx="889144" cy="209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E1571017-82D5-5CC8-AF7B-B94699B4CD55}"/>
                    </a:ext>
                  </a:extLst>
                </p:cNvPr>
                <p:cNvGrpSpPr/>
                <p:nvPr/>
              </p:nvGrpSpPr>
              <p:grpSpPr>
                <a:xfrm>
                  <a:off x="7021287" y="5365658"/>
                  <a:ext cx="1250831" cy="276999"/>
                  <a:chOff x="9987088" y="3674216"/>
                  <a:chExt cx="1250831" cy="276999"/>
                </a:xfrm>
              </p:grpSpPr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BC906C3E-7D14-CB44-21CF-2D117B36D4DD}"/>
                      </a:ext>
                    </a:extLst>
                  </p:cNvPr>
                  <p:cNvSpPr/>
                  <p:nvPr/>
                </p:nvSpPr>
                <p:spPr>
                  <a:xfrm>
                    <a:off x="9987088" y="3710940"/>
                    <a:ext cx="1250831" cy="20961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75868EA-225F-891A-1768-213ECCB2B4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9408" y="3674216"/>
                    <a:ext cx="4732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확인</a:t>
                    </a:r>
                  </a:p>
                </p:txBody>
              </p:sp>
            </p:grpSp>
          </p:grpSp>
          <p:sp>
            <p:nvSpPr>
              <p:cNvPr id="24" name="곱하기 기호 23">
                <a:extLst>
                  <a:ext uri="{FF2B5EF4-FFF2-40B4-BE49-F238E27FC236}">
                    <a16:creationId xmlns:a16="http://schemas.microsoft.com/office/drawing/2014/main" id="{F9591DB9-9436-05E4-4947-AE0F7BA79C29}"/>
                  </a:ext>
                </a:extLst>
              </p:cNvPr>
              <p:cNvSpPr/>
              <p:nvPr/>
            </p:nvSpPr>
            <p:spPr>
              <a:xfrm>
                <a:off x="4032382" y="2583840"/>
                <a:ext cx="195011" cy="195011"/>
              </a:xfrm>
              <a:prstGeom prst="mathMultiply">
                <a:avLst>
                  <a:gd name="adj1" fmla="val 1721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CB06F519-FFCA-F796-6039-2BF854A58D9D}"/>
                </a:ext>
              </a:extLst>
            </p:cNvPr>
            <p:cNvSpPr/>
            <p:nvPr/>
          </p:nvSpPr>
          <p:spPr>
            <a:xfrm>
              <a:off x="2920955" y="3351802"/>
              <a:ext cx="942129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0DB774EF-C32E-5662-56F8-DD68426E3A50}"/>
                </a:ext>
              </a:extLst>
            </p:cNvPr>
            <p:cNvSpPr txBox="1"/>
            <p:nvPr/>
          </p:nvSpPr>
          <p:spPr>
            <a:xfrm>
              <a:off x="2565698" y="3058239"/>
              <a:ext cx="2856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</a:rPr>
                <a:t>: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62CE17-DD46-8396-DC94-7231FA3FBE4D}"/>
              </a:ext>
            </a:extLst>
          </p:cNvPr>
          <p:cNvSpPr txBox="1"/>
          <p:nvPr/>
        </p:nvSpPr>
        <p:spPr>
          <a:xfrm>
            <a:off x="6222226" y="2028404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암호가 틀렸습니다</a:t>
            </a:r>
          </a:p>
        </p:txBody>
      </p:sp>
    </p:spTree>
    <p:extLst>
      <p:ext uri="{BB962C8B-B14F-4D97-AF65-F5344CB8AC3E}">
        <p14:creationId xmlns:p14="http://schemas.microsoft.com/office/powerpoint/2010/main" val="2026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A0C2E-2BAE-5568-5728-3B9264363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911114-89A5-785A-CDA0-562E896970CE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F0749C-C416-BCDD-8854-5F2C9029091C}"/>
              </a:ext>
            </a:extLst>
          </p:cNvPr>
          <p:cNvGrpSpPr/>
          <p:nvPr/>
        </p:nvGrpSpPr>
        <p:grpSpPr>
          <a:xfrm>
            <a:off x="3547002" y="4745303"/>
            <a:ext cx="1199326" cy="1199326"/>
            <a:chOff x="6259009" y="4195180"/>
            <a:chExt cx="1199326" cy="11993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05293C9-7B0A-DC50-B30B-D717445906B5}"/>
                </a:ext>
              </a:extLst>
            </p:cNvPr>
            <p:cNvSpPr/>
            <p:nvPr/>
          </p:nvSpPr>
          <p:spPr>
            <a:xfrm>
              <a:off x="6522752" y="4458923"/>
              <a:ext cx="671841" cy="6718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FBD5FA-83F7-24D1-1820-F2C22E8B82A3}"/>
                </a:ext>
              </a:extLst>
            </p:cNvPr>
            <p:cNvSpPr txBox="1"/>
            <p:nvPr/>
          </p:nvSpPr>
          <p:spPr>
            <a:xfrm>
              <a:off x="6518676" y="464095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동기화</a:t>
              </a:r>
            </a:p>
          </p:txBody>
        </p:sp>
        <p:pic>
          <p:nvPicPr>
            <p:cNvPr id="1028" name="Picture 4" descr="https://search.pstatic.net/sunny/?src=https%3A%2F%2Fcdn-icons-png.flaticon.com%2F512%2F10775%2F10775778.png&amp;type=sc960_832">
              <a:extLst>
                <a:ext uri="{FF2B5EF4-FFF2-40B4-BE49-F238E27FC236}">
                  <a16:creationId xmlns:a16="http://schemas.microsoft.com/office/drawing/2014/main" id="{73BD0B53-480A-F676-8BAA-DE0594DAE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4219" y1="65039" x2="24219" y2="650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009" y="4195180"/>
              <a:ext cx="1199326" cy="11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FBF9D6-B42C-793C-B302-E78EC498D111}"/>
              </a:ext>
            </a:extLst>
          </p:cNvPr>
          <p:cNvSpPr/>
          <p:nvPr/>
        </p:nvSpPr>
        <p:spPr>
          <a:xfrm>
            <a:off x="379142" y="5866471"/>
            <a:ext cx="4512898" cy="244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D224D-27D2-129F-7C24-481830CD93B8}"/>
              </a:ext>
            </a:extLst>
          </p:cNvPr>
          <p:cNvSpPr txBox="1"/>
          <p:nvPr/>
        </p:nvSpPr>
        <p:spPr>
          <a:xfrm>
            <a:off x="978403" y="5858050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지역으로 넘어간 후 동기화 버튼을 누르세요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6C623-E424-17CD-AAFA-6E07569668C2}"/>
              </a:ext>
            </a:extLst>
          </p:cNvPr>
          <p:cNvSpPr txBox="1"/>
          <p:nvPr/>
        </p:nvSpPr>
        <p:spPr>
          <a:xfrm>
            <a:off x="5194749" y="42880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암호 맞췄을 때 나오는 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B95038-09A5-8F14-0753-3A45E9587041}"/>
              </a:ext>
            </a:extLst>
          </p:cNvPr>
          <p:cNvGrpSpPr/>
          <p:nvPr/>
        </p:nvGrpSpPr>
        <p:grpSpPr>
          <a:xfrm>
            <a:off x="1147313" y="793630"/>
            <a:ext cx="3124621" cy="4917057"/>
            <a:chOff x="1147313" y="793630"/>
            <a:chExt cx="3124621" cy="4917057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C5A390B-0F84-2D2E-B9E9-5876A11AEC9E}"/>
                </a:ext>
              </a:extLst>
            </p:cNvPr>
            <p:cNvSpPr/>
            <p:nvPr/>
          </p:nvSpPr>
          <p:spPr>
            <a:xfrm>
              <a:off x="1147313" y="793630"/>
              <a:ext cx="2924355" cy="4917057"/>
            </a:xfrm>
            <a:custGeom>
              <a:avLst/>
              <a:gdLst>
                <a:gd name="connsiteX0" fmla="*/ 241540 w 2924355"/>
                <a:gd name="connsiteY0" fmla="*/ 0 h 4917057"/>
                <a:gd name="connsiteX1" fmla="*/ 120770 w 2924355"/>
                <a:gd name="connsiteY1" fmla="*/ 138023 h 4917057"/>
                <a:gd name="connsiteX2" fmla="*/ 0 w 2924355"/>
                <a:gd name="connsiteY2" fmla="*/ 1164566 h 4917057"/>
                <a:gd name="connsiteX3" fmla="*/ 621102 w 2924355"/>
                <a:gd name="connsiteY3" fmla="*/ 1915064 h 4917057"/>
                <a:gd name="connsiteX4" fmla="*/ 474453 w 2924355"/>
                <a:gd name="connsiteY4" fmla="*/ 2078966 h 4917057"/>
                <a:gd name="connsiteX5" fmla="*/ 862642 w 2924355"/>
                <a:gd name="connsiteY5" fmla="*/ 3226279 h 4917057"/>
                <a:gd name="connsiteX6" fmla="*/ 379562 w 2924355"/>
                <a:gd name="connsiteY6" fmla="*/ 3441940 h 4917057"/>
                <a:gd name="connsiteX7" fmla="*/ 414068 w 2924355"/>
                <a:gd name="connsiteY7" fmla="*/ 3735238 h 4917057"/>
                <a:gd name="connsiteX8" fmla="*/ 8627 w 2924355"/>
                <a:gd name="connsiteY8" fmla="*/ 3856008 h 4917057"/>
                <a:gd name="connsiteX9" fmla="*/ 1017917 w 2924355"/>
                <a:gd name="connsiteY9" fmla="*/ 4917057 h 4917057"/>
                <a:gd name="connsiteX10" fmla="*/ 1440612 w 2924355"/>
                <a:gd name="connsiteY10" fmla="*/ 4209691 h 4917057"/>
                <a:gd name="connsiteX11" fmla="*/ 1794295 w 2924355"/>
                <a:gd name="connsiteY11" fmla="*/ 4063042 h 4917057"/>
                <a:gd name="connsiteX12" fmla="*/ 2191110 w 2924355"/>
                <a:gd name="connsiteY12" fmla="*/ 4011283 h 4917057"/>
                <a:gd name="connsiteX13" fmla="*/ 2467155 w 2924355"/>
                <a:gd name="connsiteY13" fmla="*/ 3812876 h 4917057"/>
                <a:gd name="connsiteX14" fmla="*/ 2924355 w 2924355"/>
                <a:gd name="connsiteY14" fmla="*/ 3640347 h 4917057"/>
                <a:gd name="connsiteX15" fmla="*/ 2725947 w 2924355"/>
                <a:gd name="connsiteY15" fmla="*/ 2173857 h 4917057"/>
                <a:gd name="connsiteX16" fmla="*/ 2579298 w 2924355"/>
                <a:gd name="connsiteY16" fmla="*/ 1811547 h 4917057"/>
                <a:gd name="connsiteX17" fmla="*/ 1578634 w 2924355"/>
                <a:gd name="connsiteY17" fmla="*/ 431321 h 4917057"/>
                <a:gd name="connsiteX18" fmla="*/ 1354347 w 2924355"/>
                <a:gd name="connsiteY18" fmla="*/ 224287 h 4917057"/>
                <a:gd name="connsiteX19" fmla="*/ 1328468 w 2924355"/>
                <a:gd name="connsiteY19" fmla="*/ 69012 h 4917057"/>
                <a:gd name="connsiteX20" fmla="*/ 1138687 w 2924355"/>
                <a:gd name="connsiteY20" fmla="*/ 293298 h 4917057"/>
                <a:gd name="connsiteX21" fmla="*/ 1000664 w 2924355"/>
                <a:gd name="connsiteY21" fmla="*/ 155276 h 4917057"/>
                <a:gd name="connsiteX22" fmla="*/ 931653 w 2924355"/>
                <a:gd name="connsiteY22" fmla="*/ 120770 h 4917057"/>
                <a:gd name="connsiteX23" fmla="*/ 793630 w 2924355"/>
                <a:gd name="connsiteY23" fmla="*/ 94891 h 4917057"/>
                <a:gd name="connsiteX24" fmla="*/ 241540 w 2924355"/>
                <a:gd name="connsiteY24" fmla="*/ 0 h 491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24355" h="4917057">
                  <a:moveTo>
                    <a:pt x="241540" y="0"/>
                  </a:moveTo>
                  <a:lnTo>
                    <a:pt x="120770" y="138023"/>
                  </a:lnTo>
                  <a:lnTo>
                    <a:pt x="0" y="1164566"/>
                  </a:lnTo>
                  <a:lnTo>
                    <a:pt x="621102" y="1915064"/>
                  </a:lnTo>
                  <a:lnTo>
                    <a:pt x="474453" y="2078966"/>
                  </a:lnTo>
                  <a:lnTo>
                    <a:pt x="862642" y="3226279"/>
                  </a:lnTo>
                  <a:lnTo>
                    <a:pt x="379562" y="3441940"/>
                  </a:lnTo>
                  <a:lnTo>
                    <a:pt x="414068" y="3735238"/>
                  </a:lnTo>
                  <a:lnTo>
                    <a:pt x="8627" y="3856008"/>
                  </a:lnTo>
                  <a:lnTo>
                    <a:pt x="1017917" y="4917057"/>
                  </a:lnTo>
                  <a:lnTo>
                    <a:pt x="1440612" y="4209691"/>
                  </a:lnTo>
                  <a:lnTo>
                    <a:pt x="1794295" y="4063042"/>
                  </a:lnTo>
                  <a:lnTo>
                    <a:pt x="2191110" y="4011283"/>
                  </a:lnTo>
                  <a:lnTo>
                    <a:pt x="2467155" y="3812876"/>
                  </a:lnTo>
                  <a:lnTo>
                    <a:pt x="2924355" y="3640347"/>
                  </a:lnTo>
                  <a:lnTo>
                    <a:pt x="2725947" y="2173857"/>
                  </a:lnTo>
                  <a:lnTo>
                    <a:pt x="2579298" y="1811547"/>
                  </a:lnTo>
                  <a:lnTo>
                    <a:pt x="1578634" y="431321"/>
                  </a:lnTo>
                  <a:lnTo>
                    <a:pt x="1354347" y="224287"/>
                  </a:lnTo>
                  <a:lnTo>
                    <a:pt x="1328468" y="69012"/>
                  </a:lnTo>
                  <a:lnTo>
                    <a:pt x="1138687" y="293298"/>
                  </a:lnTo>
                  <a:lnTo>
                    <a:pt x="1000664" y="155276"/>
                  </a:lnTo>
                  <a:lnTo>
                    <a:pt x="931653" y="120770"/>
                  </a:lnTo>
                  <a:lnTo>
                    <a:pt x="793630" y="94891"/>
                  </a:lnTo>
                  <a:lnTo>
                    <a:pt x="241540" y="0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4" name="Picture 6" descr="편지 아이콘 사서함 봉투 통신 우편 메일 벡터 일러스트와 함께 메일 상자 | 프리미엄 벡터">
              <a:extLst>
                <a:ext uri="{FF2B5EF4-FFF2-40B4-BE49-F238E27FC236}">
                  <a16:creationId xmlns:a16="http://schemas.microsoft.com/office/drawing/2014/main" id="{64B03446-7582-6FAD-852F-35FADC60D1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872" l="9904" r="89936">
                          <a14:foregroundMark x1="61821" y1="97872" x2="61821" y2="978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05" t="11172" r="17820"/>
            <a:stretch>
              <a:fillRect/>
            </a:stretch>
          </p:blipFill>
          <p:spPr bwMode="auto">
            <a:xfrm rot="641027" flipH="1">
              <a:off x="3684170" y="2748031"/>
              <a:ext cx="587764" cy="57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35BD4A16-9E5A-0099-6122-5D93F326F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03" b="89873" l="9958" r="89831">
                          <a14:foregroundMark x1="48729" y1="9403" x2="48729" y2="9403"/>
                          <a14:foregroundMark x1="18008" y1="23870" x2="18008" y2="23870"/>
                          <a14:foregroundMark x1="14619" y1="46112" x2="14619" y2="46112"/>
                          <a14:foregroundMark x1="13559" y1="41049" x2="13559" y2="410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7002" y="2871742"/>
              <a:ext cx="374049" cy="43824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1BF166-6CA7-20B9-5843-CFE4140616D9}"/>
              </a:ext>
            </a:extLst>
          </p:cNvPr>
          <p:cNvSpPr txBox="1"/>
          <p:nvPr/>
        </p:nvSpPr>
        <p:spPr>
          <a:xfrm>
            <a:off x="5076977" y="5313053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마찬가지로 동기화 버튼 누르면</a:t>
            </a:r>
            <a:endParaRPr lang="en-US" altLang="ko-KR" dirty="0"/>
          </a:p>
          <a:p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처럼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EE8A4-2270-8654-F5FF-9F724568C61B}"/>
              </a:ext>
            </a:extLst>
          </p:cNvPr>
          <p:cNvSpPr txBox="1"/>
          <p:nvPr/>
        </p:nvSpPr>
        <p:spPr>
          <a:xfrm>
            <a:off x="5194749" y="26985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흰 배경에 저 그림만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518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21BD-E1BD-93D9-DE19-EB2C8F768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8D42D-9E85-8836-51D1-3CAB20B8371E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6C5642-6F7D-E668-B7B3-219E917BDD30}"/>
              </a:ext>
            </a:extLst>
          </p:cNvPr>
          <p:cNvGrpSpPr/>
          <p:nvPr/>
        </p:nvGrpSpPr>
        <p:grpSpPr>
          <a:xfrm>
            <a:off x="3547002" y="4745303"/>
            <a:ext cx="1199326" cy="1199326"/>
            <a:chOff x="6259009" y="4195180"/>
            <a:chExt cx="1199326" cy="119932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2ACBCA-735E-B8E0-9B3E-0688E2FF6634}"/>
                </a:ext>
              </a:extLst>
            </p:cNvPr>
            <p:cNvSpPr/>
            <p:nvPr/>
          </p:nvSpPr>
          <p:spPr>
            <a:xfrm>
              <a:off x="6522752" y="4458923"/>
              <a:ext cx="671841" cy="67184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EFEA97-6E83-A11B-2412-052DCFE8E82F}"/>
                </a:ext>
              </a:extLst>
            </p:cNvPr>
            <p:cNvSpPr txBox="1"/>
            <p:nvPr/>
          </p:nvSpPr>
          <p:spPr>
            <a:xfrm>
              <a:off x="6518676" y="4640956"/>
              <a:ext cx="679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-윤고딕360" panose="02030504000101010101" pitchFamily="18" charset="-127"/>
                  <a:ea typeface="-윤고딕360" panose="02030504000101010101" pitchFamily="18" charset="-127"/>
                </a:rPr>
                <a:t>동기화</a:t>
              </a:r>
            </a:p>
          </p:txBody>
        </p:sp>
        <p:pic>
          <p:nvPicPr>
            <p:cNvPr id="1028" name="Picture 4" descr="https://search.pstatic.net/sunny/?src=https%3A%2F%2Fcdn-icons-png.flaticon.com%2F512%2F10775%2F10775778.png&amp;type=sc960_832">
              <a:extLst>
                <a:ext uri="{FF2B5EF4-FFF2-40B4-BE49-F238E27FC236}">
                  <a16:creationId xmlns:a16="http://schemas.microsoft.com/office/drawing/2014/main" id="{1F6DB9AE-943F-2B50-CA1D-83ECC7D0B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4219" y1="65039" x2="24219" y2="650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009" y="4195180"/>
              <a:ext cx="1199326" cy="1199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04DB9-6D5B-3A54-A621-3157CC06AFF1}"/>
              </a:ext>
            </a:extLst>
          </p:cNvPr>
          <p:cNvSpPr/>
          <p:nvPr/>
        </p:nvSpPr>
        <p:spPr>
          <a:xfrm>
            <a:off x="379142" y="5866471"/>
            <a:ext cx="4512898" cy="244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18A3D-AD90-FB2E-2F04-78057E789891}"/>
              </a:ext>
            </a:extLst>
          </p:cNvPr>
          <p:cNvSpPr txBox="1"/>
          <p:nvPr/>
        </p:nvSpPr>
        <p:spPr>
          <a:xfrm>
            <a:off x="978403" y="5858050"/>
            <a:ext cx="3086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지역으로 넘어간 후 동기화 버튼을 누르세요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200AE4-79A7-684A-D660-148665887298}"/>
              </a:ext>
            </a:extLst>
          </p:cNvPr>
          <p:cNvGrpSpPr/>
          <p:nvPr/>
        </p:nvGrpSpPr>
        <p:grpSpPr>
          <a:xfrm>
            <a:off x="1147313" y="793630"/>
            <a:ext cx="3124621" cy="4917057"/>
            <a:chOff x="1147313" y="793630"/>
            <a:chExt cx="3124621" cy="4917057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B873E660-22DF-E0BA-6683-A9CC004420FE}"/>
                </a:ext>
              </a:extLst>
            </p:cNvPr>
            <p:cNvSpPr/>
            <p:nvPr/>
          </p:nvSpPr>
          <p:spPr>
            <a:xfrm>
              <a:off x="1147313" y="793630"/>
              <a:ext cx="2924355" cy="4917057"/>
            </a:xfrm>
            <a:custGeom>
              <a:avLst/>
              <a:gdLst>
                <a:gd name="connsiteX0" fmla="*/ 241540 w 2924355"/>
                <a:gd name="connsiteY0" fmla="*/ 0 h 4917057"/>
                <a:gd name="connsiteX1" fmla="*/ 120770 w 2924355"/>
                <a:gd name="connsiteY1" fmla="*/ 138023 h 4917057"/>
                <a:gd name="connsiteX2" fmla="*/ 0 w 2924355"/>
                <a:gd name="connsiteY2" fmla="*/ 1164566 h 4917057"/>
                <a:gd name="connsiteX3" fmla="*/ 621102 w 2924355"/>
                <a:gd name="connsiteY3" fmla="*/ 1915064 h 4917057"/>
                <a:gd name="connsiteX4" fmla="*/ 474453 w 2924355"/>
                <a:gd name="connsiteY4" fmla="*/ 2078966 h 4917057"/>
                <a:gd name="connsiteX5" fmla="*/ 862642 w 2924355"/>
                <a:gd name="connsiteY5" fmla="*/ 3226279 h 4917057"/>
                <a:gd name="connsiteX6" fmla="*/ 379562 w 2924355"/>
                <a:gd name="connsiteY6" fmla="*/ 3441940 h 4917057"/>
                <a:gd name="connsiteX7" fmla="*/ 414068 w 2924355"/>
                <a:gd name="connsiteY7" fmla="*/ 3735238 h 4917057"/>
                <a:gd name="connsiteX8" fmla="*/ 8627 w 2924355"/>
                <a:gd name="connsiteY8" fmla="*/ 3856008 h 4917057"/>
                <a:gd name="connsiteX9" fmla="*/ 1017917 w 2924355"/>
                <a:gd name="connsiteY9" fmla="*/ 4917057 h 4917057"/>
                <a:gd name="connsiteX10" fmla="*/ 1440612 w 2924355"/>
                <a:gd name="connsiteY10" fmla="*/ 4209691 h 4917057"/>
                <a:gd name="connsiteX11" fmla="*/ 1794295 w 2924355"/>
                <a:gd name="connsiteY11" fmla="*/ 4063042 h 4917057"/>
                <a:gd name="connsiteX12" fmla="*/ 2191110 w 2924355"/>
                <a:gd name="connsiteY12" fmla="*/ 4011283 h 4917057"/>
                <a:gd name="connsiteX13" fmla="*/ 2467155 w 2924355"/>
                <a:gd name="connsiteY13" fmla="*/ 3812876 h 4917057"/>
                <a:gd name="connsiteX14" fmla="*/ 2924355 w 2924355"/>
                <a:gd name="connsiteY14" fmla="*/ 3640347 h 4917057"/>
                <a:gd name="connsiteX15" fmla="*/ 2725947 w 2924355"/>
                <a:gd name="connsiteY15" fmla="*/ 2173857 h 4917057"/>
                <a:gd name="connsiteX16" fmla="*/ 2579298 w 2924355"/>
                <a:gd name="connsiteY16" fmla="*/ 1811547 h 4917057"/>
                <a:gd name="connsiteX17" fmla="*/ 1578634 w 2924355"/>
                <a:gd name="connsiteY17" fmla="*/ 431321 h 4917057"/>
                <a:gd name="connsiteX18" fmla="*/ 1354347 w 2924355"/>
                <a:gd name="connsiteY18" fmla="*/ 224287 h 4917057"/>
                <a:gd name="connsiteX19" fmla="*/ 1328468 w 2924355"/>
                <a:gd name="connsiteY19" fmla="*/ 69012 h 4917057"/>
                <a:gd name="connsiteX20" fmla="*/ 1138687 w 2924355"/>
                <a:gd name="connsiteY20" fmla="*/ 293298 h 4917057"/>
                <a:gd name="connsiteX21" fmla="*/ 1000664 w 2924355"/>
                <a:gd name="connsiteY21" fmla="*/ 155276 h 4917057"/>
                <a:gd name="connsiteX22" fmla="*/ 931653 w 2924355"/>
                <a:gd name="connsiteY22" fmla="*/ 120770 h 4917057"/>
                <a:gd name="connsiteX23" fmla="*/ 793630 w 2924355"/>
                <a:gd name="connsiteY23" fmla="*/ 94891 h 4917057"/>
                <a:gd name="connsiteX24" fmla="*/ 241540 w 2924355"/>
                <a:gd name="connsiteY24" fmla="*/ 0 h 491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24355" h="4917057">
                  <a:moveTo>
                    <a:pt x="241540" y="0"/>
                  </a:moveTo>
                  <a:lnTo>
                    <a:pt x="120770" y="138023"/>
                  </a:lnTo>
                  <a:lnTo>
                    <a:pt x="0" y="1164566"/>
                  </a:lnTo>
                  <a:lnTo>
                    <a:pt x="621102" y="1915064"/>
                  </a:lnTo>
                  <a:lnTo>
                    <a:pt x="474453" y="2078966"/>
                  </a:lnTo>
                  <a:lnTo>
                    <a:pt x="862642" y="3226279"/>
                  </a:lnTo>
                  <a:lnTo>
                    <a:pt x="379562" y="3441940"/>
                  </a:lnTo>
                  <a:lnTo>
                    <a:pt x="414068" y="3735238"/>
                  </a:lnTo>
                  <a:lnTo>
                    <a:pt x="8627" y="3856008"/>
                  </a:lnTo>
                  <a:lnTo>
                    <a:pt x="1017917" y="4917057"/>
                  </a:lnTo>
                  <a:lnTo>
                    <a:pt x="1440612" y="4209691"/>
                  </a:lnTo>
                  <a:lnTo>
                    <a:pt x="1794295" y="4063042"/>
                  </a:lnTo>
                  <a:lnTo>
                    <a:pt x="2191110" y="4011283"/>
                  </a:lnTo>
                  <a:lnTo>
                    <a:pt x="2467155" y="3812876"/>
                  </a:lnTo>
                  <a:lnTo>
                    <a:pt x="2924355" y="3640347"/>
                  </a:lnTo>
                  <a:lnTo>
                    <a:pt x="2725947" y="2173857"/>
                  </a:lnTo>
                  <a:lnTo>
                    <a:pt x="2579298" y="1811547"/>
                  </a:lnTo>
                  <a:lnTo>
                    <a:pt x="1578634" y="431321"/>
                  </a:lnTo>
                  <a:lnTo>
                    <a:pt x="1354347" y="224287"/>
                  </a:lnTo>
                  <a:lnTo>
                    <a:pt x="1328468" y="69012"/>
                  </a:lnTo>
                  <a:lnTo>
                    <a:pt x="1138687" y="293298"/>
                  </a:lnTo>
                  <a:lnTo>
                    <a:pt x="1000664" y="155276"/>
                  </a:lnTo>
                  <a:lnTo>
                    <a:pt x="931653" y="120770"/>
                  </a:lnTo>
                  <a:lnTo>
                    <a:pt x="793630" y="94891"/>
                  </a:lnTo>
                  <a:lnTo>
                    <a:pt x="241540" y="0"/>
                  </a:lnTo>
                  <a:close/>
                </a:path>
              </a:pathLst>
            </a:cu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74" name="Picture 6" descr="편지 아이콘 사서함 봉투 통신 우편 메일 벡터 일러스트와 함께 메일 상자 | 프리미엄 벡터">
              <a:extLst>
                <a:ext uri="{FF2B5EF4-FFF2-40B4-BE49-F238E27FC236}">
                  <a16:creationId xmlns:a16="http://schemas.microsoft.com/office/drawing/2014/main" id="{D1E50ACB-9DB2-8915-CE7E-DA0DF2E43D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7872" l="9904" r="89936">
                          <a14:foregroundMark x1="61821" y1="97872" x2="61821" y2="978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05" t="11172" r="17820"/>
            <a:stretch>
              <a:fillRect/>
            </a:stretch>
          </p:blipFill>
          <p:spPr bwMode="auto">
            <a:xfrm rot="641027" flipH="1">
              <a:off x="3684170" y="2748031"/>
              <a:ext cx="587764" cy="571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B185D1E-B66C-AD49-3ECD-9AEC4ABE0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403" b="89873" l="9958" r="89831">
                          <a14:foregroundMark x1="48729" y1="9403" x2="48729" y2="9403"/>
                          <a14:foregroundMark x1="18008" y1="23870" x2="18008" y2="23870"/>
                          <a14:foregroundMark x1="14619" y1="46112" x2="14619" y2="46112"/>
                          <a14:foregroundMark x1="13559" y1="41049" x2="13559" y2="4104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47002" y="2871742"/>
              <a:ext cx="374049" cy="438240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3042515-F0CC-94AD-322D-6F22FC83B911}"/>
              </a:ext>
            </a:extLst>
          </p:cNvPr>
          <p:cNvGrpSpPr/>
          <p:nvPr/>
        </p:nvGrpSpPr>
        <p:grpSpPr>
          <a:xfrm>
            <a:off x="952211" y="2421505"/>
            <a:ext cx="3353071" cy="1686715"/>
            <a:chOff x="952211" y="2421505"/>
            <a:chExt cx="3353071" cy="168671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937BD80-F5AC-AA5F-BFE3-3EA7E1C04069}"/>
                </a:ext>
              </a:extLst>
            </p:cNvPr>
            <p:cNvGrpSpPr/>
            <p:nvPr/>
          </p:nvGrpSpPr>
          <p:grpSpPr>
            <a:xfrm>
              <a:off x="952211" y="2421505"/>
              <a:ext cx="3353071" cy="1686715"/>
              <a:chOff x="952211" y="2421505"/>
              <a:chExt cx="3353071" cy="1686715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0D606D52-804A-299B-B41E-DDD68BDC5104}"/>
                  </a:ext>
                </a:extLst>
              </p:cNvPr>
              <p:cNvGrpSpPr/>
              <p:nvPr/>
            </p:nvGrpSpPr>
            <p:grpSpPr>
              <a:xfrm>
                <a:off x="952211" y="2421505"/>
                <a:ext cx="3353071" cy="1686715"/>
                <a:chOff x="5888069" y="4119317"/>
                <a:chExt cx="3353071" cy="1686715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A00F320A-A30A-6BEC-8726-1E902660E114}"/>
                    </a:ext>
                  </a:extLst>
                </p:cNvPr>
                <p:cNvGrpSpPr/>
                <p:nvPr/>
              </p:nvGrpSpPr>
              <p:grpSpPr>
                <a:xfrm>
                  <a:off x="5888069" y="4119317"/>
                  <a:ext cx="3353071" cy="1686715"/>
                  <a:chOff x="5888069" y="4119317"/>
                  <a:chExt cx="3353071" cy="1686715"/>
                </a:xfrm>
              </p:grpSpPr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A0F025E9-2472-98E8-2B6F-EAC8D6D29BBB}"/>
                      </a:ext>
                    </a:extLst>
                  </p:cNvPr>
                  <p:cNvSpPr/>
                  <p:nvPr/>
                </p:nvSpPr>
                <p:spPr>
                  <a:xfrm>
                    <a:off x="5888069" y="4119317"/>
                    <a:ext cx="3145140" cy="15422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78115FB6-3644-EFCC-A53D-0D7D3E3924C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63750"/>
                    <a:ext cx="3145140" cy="1542282"/>
                  </a:xfrm>
                  <a:prstGeom prst="rect">
                    <a:avLst/>
                  </a:prstGeom>
                  <a:solidFill>
                    <a:srgbClr val="BDD7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E861A7-FBF4-7E1F-A99C-FB1D1594250E}"/>
                    </a:ext>
                  </a:extLst>
                </p:cNvPr>
                <p:cNvSpPr txBox="1"/>
                <p:nvPr/>
              </p:nvSpPr>
              <p:spPr>
                <a:xfrm>
                  <a:off x="6171504" y="4438599"/>
                  <a:ext cx="1372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암호를 </a:t>
                  </a:r>
                  <a:r>
                    <a:rPr lang="ko-KR" altLang="en-US" sz="1100" dirty="0" err="1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입력하시오</a:t>
                  </a:r>
                  <a:r>
                    <a:rPr lang="en-US" altLang="ko-KR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.</a:t>
                  </a:r>
                  <a:endParaRPr lang="ko-KR" altLang="en-US" sz="11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C226B94-3FA8-984F-BCBA-2628C014BD3D}"/>
                    </a:ext>
                  </a:extLst>
                </p:cNvPr>
                <p:cNvSpPr/>
                <p:nvPr/>
              </p:nvSpPr>
              <p:spPr>
                <a:xfrm>
                  <a:off x="6494463" y="5049614"/>
                  <a:ext cx="677414" cy="209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E43EB0C2-C137-08F6-C227-3BC78A4905F1}"/>
                    </a:ext>
                  </a:extLst>
                </p:cNvPr>
                <p:cNvGrpSpPr/>
                <p:nvPr/>
              </p:nvGrpSpPr>
              <p:grpSpPr>
                <a:xfrm>
                  <a:off x="7021287" y="5365658"/>
                  <a:ext cx="1250831" cy="276999"/>
                  <a:chOff x="9987088" y="3674216"/>
                  <a:chExt cx="1250831" cy="276999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11E571C9-2330-5CD4-E92A-DB664BF774C0}"/>
                      </a:ext>
                    </a:extLst>
                  </p:cNvPr>
                  <p:cNvSpPr/>
                  <p:nvPr/>
                </p:nvSpPr>
                <p:spPr>
                  <a:xfrm>
                    <a:off x="9987088" y="3710940"/>
                    <a:ext cx="1250831" cy="20961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F3B795D-4FE9-C707-C817-ACDA99B263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9408" y="3674216"/>
                    <a:ext cx="4732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확인</a:t>
                    </a:r>
                  </a:p>
                </p:txBody>
              </p:sp>
            </p:grpSp>
          </p:grpSp>
          <p:sp>
            <p:nvSpPr>
              <p:cNvPr id="28" name="곱하기 기호 27">
                <a:extLst>
                  <a:ext uri="{FF2B5EF4-FFF2-40B4-BE49-F238E27FC236}">
                    <a16:creationId xmlns:a16="http://schemas.microsoft.com/office/drawing/2014/main" id="{70654CD5-CF5B-84B0-76A4-3DFFFF5A35DA}"/>
                  </a:ext>
                </a:extLst>
              </p:cNvPr>
              <p:cNvSpPr/>
              <p:nvPr/>
            </p:nvSpPr>
            <p:spPr>
              <a:xfrm>
                <a:off x="4032382" y="2583840"/>
                <a:ext cx="195011" cy="195011"/>
              </a:xfrm>
              <a:prstGeom prst="mathMultiply">
                <a:avLst>
                  <a:gd name="adj1" fmla="val 1721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8DF992F-C3D6-F230-B656-DC6021A2099A}"/>
                </a:ext>
              </a:extLst>
            </p:cNvPr>
            <p:cNvSpPr/>
            <p:nvPr/>
          </p:nvSpPr>
          <p:spPr>
            <a:xfrm>
              <a:off x="2528694" y="3351802"/>
              <a:ext cx="374049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D9BF16-12B2-E912-6944-414D531739CC}"/>
                </a:ext>
              </a:extLst>
            </p:cNvPr>
            <p:cNvSpPr/>
            <p:nvPr/>
          </p:nvSpPr>
          <p:spPr>
            <a:xfrm>
              <a:off x="3232041" y="3351802"/>
              <a:ext cx="374049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C7F6F6-D80E-95B5-D5FF-7116BE616FE3}"/>
                </a:ext>
              </a:extLst>
            </p:cNvPr>
            <p:cNvSpPr txBox="1"/>
            <p:nvPr/>
          </p:nvSpPr>
          <p:spPr>
            <a:xfrm>
              <a:off x="2173822" y="329236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52A199-C158-FF6D-00C5-2BF2D774EAE2}"/>
                </a:ext>
              </a:extLst>
            </p:cNvPr>
            <p:cNvSpPr txBox="1"/>
            <p:nvPr/>
          </p:nvSpPr>
          <p:spPr>
            <a:xfrm>
              <a:off x="2850815" y="329236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9F2FE4A-23E9-C77A-98CB-397D41C4C080}"/>
                </a:ext>
              </a:extLst>
            </p:cNvPr>
            <p:cNvSpPr txBox="1"/>
            <p:nvPr/>
          </p:nvSpPr>
          <p:spPr>
            <a:xfrm>
              <a:off x="3558092" y="329236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</a:t>
              </a:r>
            </a:p>
          </p:txBody>
        </p:sp>
      </p:grpSp>
      <p:grpSp>
        <p:nvGrpSpPr>
          <p:cNvPr id="1076" name="그룹 1075">
            <a:extLst>
              <a:ext uri="{FF2B5EF4-FFF2-40B4-BE49-F238E27FC236}">
                <a16:creationId xmlns:a16="http://schemas.microsoft.com/office/drawing/2014/main" id="{A1B7045E-7619-64D4-895E-FBF8E4D7EA83}"/>
              </a:ext>
            </a:extLst>
          </p:cNvPr>
          <p:cNvGrpSpPr/>
          <p:nvPr/>
        </p:nvGrpSpPr>
        <p:grpSpPr>
          <a:xfrm>
            <a:off x="5702465" y="1328606"/>
            <a:ext cx="3353071" cy="1686715"/>
            <a:chOff x="952211" y="2421505"/>
            <a:chExt cx="3353071" cy="1686715"/>
          </a:xfrm>
        </p:grpSpPr>
        <p:grpSp>
          <p:nvGrpSpPr>
            <p:cNvPr id="1077" name="그룹 1076">
              <a:extLst>
                <a:ext uri="{FF2B5EF4-FFF2-40B4-BE49-F238E27FC236}">
                  <a16:creationId xmlns:a16="http://schemas.microsoft.com/office/drawing/2014/main" id="{EA00AB70-6B54-CC20-4537-282E329F8C72}"/>
                </a:ext>
              </a:extLst>
            </p:cNvPr>
            <p:cNvGrpSpPr/>
            <p:nvPr/>
          </p:nvGrpSpPr>
          <p:grpSpPr>
            <a:xfrm>
              <a:off x="952211" y="2421505"/>
              <a:ext cx="3353071" cy="1686715"/>
              <a:chOff x="952211" y="2421505"/>
              <a:chExt cx="3353071" cy="1686715"/>
            </a:xfrm>
          </p:grpSpPr>
          <p:grpSp>
            <p:nvGrpSpPr>
              <p:cNvPr id="1083" name="그룹 1082">
                <a:extLst>
                  <a:ext uri="{FF2B5EF4-FFF2-40B4-BE49-F238E27FC236}">
                    <a16:creationId xmlns:a16="http://schemas.microsoft.com/office/drawing/2014/main" id="{B61ADA60-EC37-EE9B-D7BC-2C971FDFE359}"/>
                  </a:ext>
                </a:extLst>
              </p:cNvPr>
              <p:cNvGrpSpPr/>
              <p:nvPr/>
            </p:nvGrpSpPr>
            <p:grpSpPr>
              <a:xfrm>
                <a:off x="952211" y="2421505"/>
                <a:ext cx="3353071" cy="1686715"/>
                <a:chOff x="5888069" y="4119317"/>
                <a:chExt cx="3353071" cy="1686715"/>
              </a:xfrm>
            </p:grpSpPr>
            <p:grpSp>
              <p:nvGrpSpPr>
                <p:cNvPr id="1085" name="그룹 1084">
                  <a:extLst>
                    <a:ext uri="{FF2B5EF4-FFF2-40B4-BE49-F238E27FC236}">
                      <a16:creationId xmlns:a16="http://schemas.microsoft.com/office/drawing/2014/main" id="{657806F7-DFF0-CD87-CCF7-9D54738566D8}"/>
                    </a:ext>
                  </a:extLst>
                </p:cNvPr>
                <p:cNvGrpSpPr/>
                <p:nvPr/>
              </p:nvGrpSpPr>
              <p:grpSpPr>
                <a:xfrm>
                  <a:off x="5888069" y="4119317"/>
                  <a:ext cx="3353071" cy="1686715"/>
                  <a:chOff x="5888069" y="4119317"/>
                  <a:chExt cx="3353071" cy="1686715"/>
                </a:xfrm>
              </p:grpSpPr>
              <p:sp>
                <p:nvSpPr>
                  <p:cNvPr id="1091" name="직사각형 1090">
                    <a:extLst>
                      <a:ext uri="{FF2B5EF4-FFF2-40B4-BE49-F238E27FC236}">
                        <a16:creationId xmlns:a16="http://schemas.microsoft.com/office/drawing/2014/main" id="{A5E63139-F835-1ACB-E359-791335CD96EA}"/>
                      </a:ext>
                    </a:extLst>
                  </p:cNvPr>
                  <p:cNvSpPr/>
                  <p:nvPr/>
                </p:nvSpPr>
                <p:spPr>
                  <a:xfrm>
                    <a:off x="5888069" y="4119317"/>
                    <a:ext cx="3145140" cy="154228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92" name="직사각형 1091">
                    <a:extLst>
                      <a:ext uri="{FF2B5EF4-FFF2-40B4-BE49-F238E27FC236}">
                        <a16:creationId xmlns:a16="http://schemas.microsoft.com/office/drawing/2014/main" id="{D80AFCD2-1064-28B3-8DD2-D8E3A4925DF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63750"/>
                    <a:ext cx="3145140" cy="1542282"/>
                  </a:xfrm>
                  <a:prstGeom prst="rect">
                    <a:avLst/>
                  </a:prstGeom>
                  <a:solidFill>
                    <a:srgbClr val="BDD7E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TextBox 1085">
                  <a:extLst>
                    <a:ext uri="{FF2B5EF4-FFF2-40B4-BE49-F238E27FC236}">
                      <a16:creationId xmlns:a16="http://schemas.microsoft.com/office/drawing/2014/main" id="{578613D4-616C-AE28-B82B-7D91B1DD8976}"/>
                    </a:ext>
                  </a:extLst>
                </p:cNvPr>
                <p:cNvSpPr txBox="1"/>
                <p:nvPr/>
              </p:nvSpPr>
              <p:spPr>
                <a:xfrm>
                  <a:off x="6171504" y="4438599"/>
                  <a:ext cx="137249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암호를 </a:t>
                  </a:r>
                  <a:r>
                    <a:rPr lang="ko-KR" altLang="en-US" sz="1100" dirty="0" err="1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입력하시오</a:t>
                  </a:r>
                  <a:r>
                    <a:rPr lang="en-US" altLang="ko-KR" sz="1100" dirty="0"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.</a:t>
                  </a:r>
                  <a:endParaRPr lang="ko-KR" altLang="en-US" sz="110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B8E2F757-4EDB-7E70-E620-0FAD00CC2AE7}"/>
                    </a:ext>
                  </a:extLst>
                </p:cNvPr>
                <p:cNvSpPr/>
                <p:nvPr/>
              </p:nvSpPr>
              <p:spPr>
                <a:xfrm>
                  <a:off x="6494463" y="5049614"/>
                  <a:ext cx="677414" cy="2096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88" name="그룹 1087">
                  <a:extLst>
                    <a:ext uri="{FF2B5EF4-FFF2-40B4-BE49-F238E27FC236}">
                      <a16:creationId xmlns:a16="http://schemas.microsoft.com/office/drawing/2014/main" id="{C3F48845-C813-76F0-B1C2-235C7B3D2BC9}"/>
                    </a:ext>
                  </a:extLst>
                </p:cNvPr>
                <p:cNvGrpSpPr/>
                <p:nvPr/>
              </p:nvGrpSpPr>
              <p:grpSpPr>
                <a:xfrm>
                  <a:off x="7021287" y="5365658"/>
                  <a:ext cx="1250831" cy="276999"/>
                  <a:chOff x="9987088" y="3674216"/>
                  <a:chExt cx="1250831" cy="276999"/>
                </a:xfrm>
              </p:grpSpPr>
              <p:sp>
                <p:nvSpPr>
                  <p:cNvPr id="1089" name="직사각형 1088">
                    <a:extLst>
                      <a:ext uri="{FF2B5EF4-FFF2-40B4-BE49-F238E27FC236}">
                        <a16:creationId xmlns:a16="http://schemas.microsoft.com/office/drawing/2014/main" id="{B7CA199B-419B-08EE-43D9-03181D685432}"/>
                      </a:ext>
                    </a:extLst>
                  </p:cNvPr>
                  <p:cNvSpPr/>
                  <p:nvPr/>
                </p:nvSpPr>
                <p:spPr>
                  <a:xfrm>
                    <a:off x="9987088" y="3710940"/>
                    <a:ext cx="1250831" cy="209611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90" name="TextBox 1089">
                    <a:extLst>
                      <a:ext uri="{FF2B5EF4-FFF2-40B4-BE49-F238E27FC236}">
                        <a16:creationId xmlns:a16="http://schemas.microsoft.com/office/drawing/2014/main" id="{D3A9B221-BC5D-11D4-F8D0-231A610B67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49408" y="3674216"/>
                    <a:ext cx="47320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확인</a:t>
                    </a:r>
                  </a:p>
                </p:txBody>
              </p:sp>
            </p:grpSp>
          </p:grpSp>
          <p:sp>
            <p:nvSpPr>
              <p:cNvPr id="1084" name="곱하기 기호 1083">
                <a:extLst>
                  <a:ext uri="{FF2B5EF4-FFF2-40B4-BE49-F238E27FC236}">
                    <a16:creationId xmlns:a16="http://schemas.microsoft.com/office/drawing/2014/main" id="{D585FC90-673D-0620-6F7B-9F136DDB5430}"/>
                  </a:ext>
                </a:extLst>
              </p:cNvPr>
              <p:cNvSpPr/>
              <p:nvPr/>
            </p:nvSpPr>
            <p:spPr>
              <a:xfrm>
                <a:off x="4032382" y="2583840"/>
                <a:ext cx="195011" cy="195011"/>
              </a:xfrm>
              <a:prstGeom prst="mathMultiply">
                <a:avLst>
                  <a:gd name="adj1" fmla="val 1721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E8C5EBF1-E73A-8A38-A06B-B4586FF1F333}"/>
                </a:ext>
              </a:extLst>
            </p:cNvPr>
            <p:cNvSpPr/>
            <p:nvPr/>
          </p:nvSpPr>
          <p:spPr>
            <a:xfrm>
              <a:off x="2528694" y="3351802"/>
              <a:ext cx="374049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79" name="직사각형 1078">
              <a:extLst>
                <a:ext uri="{FF2B5EF4-FFF2-40B4-BE49-F238E27FC236}">
                  <a16:creationId xmlns:a16="http://schemas.microsoft.com/office/drawing/2014/main" id="{0B2EEA50-CC3B-8D18-6D8D-CE31EF2C2BBC}"/>
                </a:ext>
              </a:extLst>
            </p:cNvPr>
            <p:cNvSpPr/>
            <p:nvPr/>
          </p:nvSpPr>
          <p:spPr>
            <a:xfrm>
              <a:off x="3232041" y="3351802"/>
              <a:ext cx="374049" cy="2096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BD9D18A8-129A-CE0E-FAA3-50835E4DF7B3}"/>
                </a:ext>
              </a:extLst>
            </p:cNvPr>
            <p:cNvSpPr txBox="1"/>
            <p:nvPr/>
          </p:nvSpPr>
          <p:spPr>
            <a:xfrm>
              <a:off x="2173822" y="329236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년</a:t>
              </a: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F1F83A8A-7590-3DBA-636C-61F90B607CC3}"/>
                </a:ext>
              </a:extLst>
            </p:cNvPr>
            <p:cNvSpPr txBox="1"/>
            <p:nvPr/>
          </p:nvSpPr>
          <p:spPr>
            <a:xfrm>
              <a:off x="2850815" y="329236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월</a:t>
              </a: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5A166A8-6FD8-58FA-36B9-7DD2A11D798B}"/>
                </a:ext>
              </a:extLst>
            </p:cNvPr>
            <p:cNvSpPr txBox="1"/>
            <p:nvPr/>
          </p:nvSpPr>
          <p:spPr>
            <a:xfrm>
              <a:off x="3558092" y="329236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일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6ABECD5-5C65-F829-972E-31A6D77E9969}"/>
              </a:ext>
            </a:extLst>
          </p:cNvPr>
          <p:cNvSpPr txBox="1"/>
          <p:nvPr/>
        </p:nvSpPr>
        <p:spPr>
          <a:xfrm>
            <a:off x="6222226" y="2028404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암호가 틀렸습니다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1C4A71D0-D5F3-0F0F-FA93-6F3C66C45EDA}"/>
              </a:ext>
            </a:extLst>
          </p:cNvPr>
          <p:cNvSpPr txBox="1"/>
          <p:nvPr/>
        </p:nvSpPr>
        <p:spPr>
          <a:xfrm>
            <a:off x="9131040" y="1500001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X </a:t>
            </a:r>
            <a:r>
              <a:rPr lang="ko-KR" altLang="en-US" sz="1400" dirty="0"/>
              <a:t>누르면 암호입력 창 꺼짐</a:t>
            </a:r>
            <a:endParaRPr lang="en-US" altLang="ko-KR" sz="1400" dirty="0"/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FFAFAD7C-CF2E-E3F8-5843-EE4491EE6E19}"/>
              </a:ext>
            </a:extLst>
          </p:cNvPr>
          <p:cNvSpPr txBox="1"/>
          <p:nvPr/>
        </p:nvSpPr>
        <p:spPr>
          <a:xfrm>
            <a:off x="5562940" y="327194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틀리면 위 그림처럼 틀렸다고 나옴</a:t>
            </a:r>
          </a:p>
        </p:txBody>
      </p:sp>
      <p:sp>
        <p:nvSpPr>
          <p:cNvPr id="7187" name="TextBox 7186">
            <a:extLst>
              <a:ext uri="{FF2B5EF4-FFF2-40B4-BE49-F238E27FC236}">
                <a16:creationId xmlns:a16="http://schemas.microsoft.com/office/drawing/2014/main" id="{5FB93FCA-D6D1-CE27-747A-B1D2BA6313E1}"/>
              </a:ext>
            </a:extLst>
          </p:cNvPr>
          <p:cNvSpPr txBox="1"/>
          <p:nvPr/>
        </p:nvSpPr>
        <p:spPr>
          <a:xfrm>
            <a:off x="5194749" y="428803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동기화 버튼 누르면 암호 입력 창이 나옴</a:t>
            </a:r>
          </a:p>
        </p:txBody>
      </p:sp>
      <p:sp>
        <p:nvSpPr>
          <p:cNvPr id="7188" name="TextBox 7187">
            <a:extLst>
              <a:ext uri="{FF2B5EF4-FFF2-40B4-BE49-F238E27FC236}">
                <a16:creationId xmlns:a16="http://schemas.microsoft.com/office/drawing/2014/main" id="{C7071656-FE90-0101-57FC-9A302E6A58AB}"/>
              </a:ext>
            </a:extLst>
          </p:cNvPr>
          <p:cNvSpPr txBox="1"/>
          <p:nvPr/>
        </p:nvSpPr>
        <p:spPr>
          <a:xfrm>
            <a:off x="5562940" y="3760179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맞으면 다음 </a:t>
            </a:r>
            <a:r>
              <a:rPr lang="ko-KR" altLang="en-US" dirty="0" err="1"/>
              <a:t>씬으로</a:t>
            </a:r>
            <a:r>
              <a:rPr lang="ko-KR" altLang="en-US" dirty="0"/>
              <a:t>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7189" name="TextBox 7188">
            <a:extLst>
              <a:ext uri="{FF2B5EF4-FFF2-40B4-BE49-F238E27FC236}">
                <a16:creationId xmlns:a16="http://schemas.microsoft.com/office/drawing/2014/main" id="{4E511301-2AAE-D594-6578-90D18D83B292}"/>
              </a:ext>
            </a:extLst>
          </p:cNvPr>
          <p:cNvSpPr txBox="1"/>
          <p:nvPr/>
        </p:nvSpPr>
        <p:spPr>
          <a:xfrm>
            <a:off x="5562940" y="424841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암호는 </a:t>
            </a:r>
            <a:r>
              <a:rPr lang="en-US" altLang="ko-KR" b="1" dirty="0"/>
              <a:t>2017</a:t>
            </a:r>
            <a:r>
              <a:rPr lang="en-US" altLang="ko-KR" dirty="0"/>
              <a:t> </a:t>
            </a:r>
            <a:r>
              <a:rPr lang="en-US" altLang="ko-KR" b="1" dirty="0"/>
              <a:t>03</a:t>
            </a:r>
            <a:r>
              <a:rPr lang="en-US" altLang="ko-KR" dirty="0"/>
              <a:t> </a:t>
            </a:r>
            <a:r>
              <a:rPr lang="en-US" altLang="ko-KR" b="1" dirty="0"/>
              <a:t>28)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9639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F61EE-3957-EA87-8ECF-9F191F1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D9827E-66C3-36E0-3399-220DA177BAAC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BB1A2-5D99-B61A-AAD0-CCE9AD989D04}"/>
              </a:ext>
            </a:extLst>
          </p:cNvPr>
          <p:cNvSpPr/>
          <p:nvPr/>
        </p:nvSpPr>
        <p:spPr>
          <a:xfrm>
            <a:off x="379142" y="85725"/>
            <a:ext cx="4512898" cy="6025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02E61-B84E-C8F0-ED25-F87A7B9C4CDD}"/>
              </a:ext>
            </a:extLst>
          </p:cNvPr>
          <p:cNvSpPr txBox="1"/>
          <p:nvPr/>
        </p:nvSpPr>
        <p:spPr>
          <a:xfrm>
            <a:off x="1720566" y="65114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2017 03 28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03052-CBBC-4A2B-7526-DDCBC3598639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88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6888-CEC1-0B2D-348A-C4A764E3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1E7A399-CC7C-0DA9-BC0A-327ACC3C8675}"/>
              </a:ext>
            </a:extLst>
          </p:cNvPr>
          <p:cNvSpPr/>
          <p:nvPr/>
        </p:nvSpPr>
        <p:spPr>
          <a:xfrm>
            <a:off x="375234" y="85725"/>
            <a:ext cx="4516806" cy="60102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E5D400-561A-1AEA-6BC5-0C2B35A3BD33}"/>
              </a:ext>
            </a:extLst>
          </p:cNvPr>
          <p:cNvSpPr/>
          <p:nvPr/>
        </p:nvSpPr>
        <p:spPr>
          <a:xfrm>
            <a:off x="379142" y="85725"/>
            <a:ext cx="4512898" cy="6025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D56FE-0C15-0965-80C4-F1615E6121FA}"/>
              </a:ext>
            </a:extLst>
          </p:cNvPr>
          <p:cNvSpPr txBox="1"/>
          <p:nvPr/>
        </p:nvSpPr>
        <p:spPr>
          <a:xfrm>
            <a:off x="1369509" y="2963022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무언가 잘못됐다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35CE-379B-E801-7FEC-CFA4A4801C1D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951DF-A3CE-D625-3F46-3EFA68097A7A}"/>
              </a:ext>
            </a:extLst>
          </p:cNvPr>
          <p:cNvSpPr txBox="1"/>
          <p:nvPr/>
        </p:nvSpPr>
        <p:spPr>
          <a:xfrm>
            <a:off x="1720566" y="651143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2017 03 28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11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0D5DC-4DBE-3F85-1376-9BD5093F4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72373C-0E6B-6E0E-235F-CE3BF988DFF5}"/>
              </a:ext>
            </a:extLst>
          </p:cNvPr>
          <p:cNvSpPr txBox="1"/>
          <p:nvPr/>
        </p:nvSpPr>
        <p:spPr>
          <a:xfrm>
            <a:off x="5072332" y="5546785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누르면 넘어가는 게 아니라 자동으로 </a:t>
            </a:r>
            <a:r>
              <a:rPr lang="ko-KR" altLang="en-US" dirty="0" err="1"/>
              <a:t>넘어감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FAF860-DEAE-AD7A-92AA-220155005C1E}"/>
              </a:ext>
            </a:extLst>
          </p:cNvPr>
          <p:cNvGrpSpPr/>
          <p:nvPr/>
        </p:nvGrpSpPr>
        <p:grpSpPr>
          <a:xfrm>
            <a:off x="375234" y="85725"/>
            <a:ext cx="4516806" cy="6025515"/>
            <a:chOff x="375234" y="85725"/>
            <a:chExt cx="4516806" cy="602551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A04096-A0C1-ECE1-CD38-D110095A454A}"/>
                </a:ext>
              </a:extLst>
            </p:cNvPr>
            <p:cNvSpPr/>
            <p:nvPr/>
          </p:nvSpPr>
          <p:spPr>
            <a:xfrm>
              <a:off x="375234" y="85725"/>
              <a:ext cx="4516806" cy="60102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7E704F-2B0C-4E3B-8E8D-78661223E352}"/>
                </a:ext>
              </a:extLst>
            </p:cNvPr>
            <p:cNvSpPr/>
            <p:nvPr/>
          </p:nvSpPr>
          <p:spPr>
            <a:xfrm>
              <a:off x="379142" y="85725"/>
              <a:ext cx="4512898" cy="60255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50D7D7-EF1C-E825-5ECD-FED5826F04B3}"/>
                </a:ext>
              </a:extLst>
            </p:cNvPr>
            <p:cNvSpPr txBox="1"/>
            <p:nvPr/>
          </p:nvSpPr>
          <p:spPr>
            <a:xfrm>
              <a:off x="1720566" y="651143"/>
              <a:ext cx="18261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</a:rPr>
                <a:t>2017 03 28</a:t>
              </a:r>
              <a:endPara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59086-C9B1-CFAF-81E5-494B2F665ABC}"/>
                </a:ext>
              </a:extLst>
            </p:cNvPr>
            <p:cNvSpPr txBox="1"/>
            <p:nvPr/>
          </p:nvSpPr>
          <p:spPr>
            <a:xfrm>
              <a:off x="1738904" y="2901466"/>
              <a:ext cx="17894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i="1" dirty="0">
                  <a:solidFill>
                    <a:srgbClr val="C00000"/>
                  </a:solidFill>
                </a:rPr>
                <a:t>ERROR!!</a:t>
              </a:r>
              <a:endParaRPr lang="ko-KR" altLang="en-US" sz="3200" i="1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974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401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나눔고딕 ExtraBold</vt:lpstr>
      <vt:lpstr>-윤고딕360</vt:lpstr>
      <vt:lpstr>Arial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하늘이</dc:creator>
  <cp:lastModifiedBy>김민지</cp:lastModifiedBy>
  <cp:revision>154</cp:revision>
  <dcterms:created xsi:type="dcterms:W3CDTF">2025-08-21T17:35:15Z</dcterms:created>
  <dcterms:modified xsi:type="dcterms:W3CDTF">2025-08-21T19:01:12Z</dcterms:modified>
</cp:coreProperties>
</file>