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FD08-5615-5E45-B48A-62F775DB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5A605-3636-CA41-A3B5-07862B36D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94B0-E7CE-9B4C-B7B6-4C7774A6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AF312-30F8-C445-B364-77F13EA9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A73E-7E86-174D-A9DC-3279C03F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6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7302-8ACF-AF41-AD8F-389883F9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573D9-575B-C242-969E-E3B7B0DC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CF38-D6DE-8742-A3FD-1C95E24C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D2C15-0E25-E647-B0B5-2850DAC6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4268-7E6E-4143-9F85-D8C92F1F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528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E8748-FA8F-BE4D-B7C3-FCF73FC2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9712E-11BB-3542-8182-7A9BF2B6F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27C3-DBA5-5046-AE4C-9E9AD513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7A242-DA10-1840-BF79-323BE90B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2CDC-64A2-1542-9DE1-AE030B38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16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46A6-EE11-F540-AA3A-F03044A1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6619-B738-8F43-9EFC-1663304B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0A24-2D9A-B84A-881C-A3D4C80B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B02E-0A40-6041-AF89-BD07761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D0AA-9AEB-A04E-9302-9F6F5E9E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227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17B1-77DD-9748-B731-019BEF38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A788F-D4DB-BE49-8073-6A83A3C6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AF09-640A-034C-9F80-07CDE4DB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35B3-CA0B-8B48-8265-BE131562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DF5C-1973-7B44-8C3C-C5C123A6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05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ED44-6962-E442-9B02-696846E8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7F24-AB0E-D940-A976-4E59B323F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D53FF-A5C3-FA43-9F94-FEE9ED42F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B7BCD-0F72-BC4F-8FC7-D091F455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8B97-3640-7D44-B9EA-7C4253BB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9E2F5-0D92-7746-9CEF-623FFA8B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1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BFB4-EF3F-AB4D-A0F1-F71921FF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242B3-5737-7E48-BC63-75AFEE1A8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E6D17-FCC7-D24D-AE8A-879FCA6A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2C484-C17D-1745-BEDC-9FE1C8A74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9221F-8C48-DB40-B1DB-ADE09A25B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F037C-E5C7-234E-9230-2F9F3F7E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201C1-4ECB-FF44-A5BF-C2998D22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969B5-56CD-4B4E-958F-477DA84D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35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A55B-56E5-4E4D-99A5-36595C82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5252B-9D6F-AB49-B90E-2BA7E91B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8A8FA-1BAB-D04C-B145-EB209CC5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71868-9F00-494D-B168-450D5D94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8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F3ACF-5AD9-C448-8B06-C180E3EC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1E8DF-AB85-A345-AFB4-D46A8FE6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D07E4-C678-AA44-AF64-13AF6CBF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7578-2420-A243-9805-7F1976CE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0E72-E212-4B42-B2A1-E7912132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4BB-0B38-004C-9B5D-F4D7048EA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09CE8-884C-3442-97C3-BCEE1D59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1719-B8C9-9C4C-9F3B-52B9D8D4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8E5FC-2E50-1D4E-B432-646C340A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760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2919-44A1-1E4F-8F43-719F468A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CD23A-617A-F84D-9926-F3F05EA38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EECB7-2E2D-6146-B696-D87DFA83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3F2A-337E-3941-B82E-65612A7A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F4CF7-660B-BB4B-85A0-94D853B5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DA645-8959-AD45-8469-0B096EB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43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C6A0D-A568-A84F-BECE-80294A99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2DA2-01C1-3F4E-B018-6FDE36B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BA69C-65DD-FD40-8F05-BE08593E2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8CFD-D21E-D845-9934-66BA097BCE63}" type="datetimeFigureOut">
              <a:rPr lang="en-IE" smtClean="0"/>
              <a:t>10/08/2020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43566-93BF-E14B-B1DC-85E995E3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99CC-C2EF-7C47-84AE-08E035342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DC32-BB2C-6743-B09D-224F108ECCF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68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BCEA5C-2866-C14E-879D-4379E557B9F8}"/>
                  </a:ext>
                </a:extLst>
              </p:cNvPr>
              <p:cNvSpPr txBox="1"/>
              <p:nvPr/>
            </p:nvSpPr>
            <p:spPr>
              <a:xfrm>
                <a:off x="2387600" y="2844800"/>
                <a:ext cx="5101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E" sz="2800" dirty="0" smtClean="0"/>
                            <m:t>𝞱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b="0" i="0" dirty="0" smtClean="0"/>
                        <m:t> 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BCEA5C-2866-C14E-879D-4379E557B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0" y="2844800"/>
                <a:ext cx="510146" cy="523220"/>
              </a:xfrm>
              <a:prstGeom prst="rect">
                <a:avLst/>
              </a:prstGeom>
              <a:blipFill>
                <a:blip r:embed="rId2"/>
                <a:stretch>
                  <a:fillRect l="-4878" t="-9524" r="-43902" b="-2381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692E1E-4311-6D41-A711-619B3B9238A4}"/>
              </a:ext>
            </a:extLst>
          </p:cNvPr>
          <p:cNvCxnSpPr/>
          <p:nvPr/>
        </p:nvCxnSpPr>
        <p:spPr>
          <a:xfrm>
            <a:off x="3065172" y="3090930"/>
            <a:ext cx="695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B38338-0B77-864C-BB4D-F40697D52524}"/>
              </a:ext>
            </a:extLst>
          </p:cNvPr>
          <p:cNvSpPr/>
          <p:nvPr/>
        </p:nvSpPr>
        <p:spPr>
          <a:xfrm>
            <a:off x="3928057" y="2112136"/>
            <a:ext cx="2511380" cy="19575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Quantum Computer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7A424432-B02A-A14E-9FB5-9DE8F347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72" y="2668044"/>
            <a:ext cx="1876127" cy="107419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2DC91-BFF1-584B-B2CA-1D05FC02400A}"/>
              </a:ext>
            </a:extLst>
          </p:cNvPr>
          <p:cNvCxnSpPr/>
          <p:nvPr/>
        </p:nvCxnSpPr>
        <p:spPr>
          <a:xfrm>
            <a:off x="6687281" y="3090930"/>
            <a:ext cx="695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C3AD70-C2E3-C647-A20C-69E7A87D2D39}"/>
              </a:ext>
            </a:extLst>
          </p:cNvPr>
          <p:cNvSpPr txBox="1"/>
          <p:nvPr/>
        </p:nvSpPr>
        <p:spPr>
          <a:xfrm>
            <a:off x="6532308" y="2767764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Cost </a:t>
            </a:r>
          </a:p>
          <a:p>
            <a:pPr algn="ctr"/>
            <a:r>
              <a:rPr lang="en-IE" dirty="0"/>
              <a:t>Function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903F7F-16AD-3C45-8E5C-466197F0D093}"/>
              </a:ext>
            </a:extLst>
          </p:cNvPr>
          <p:cNvSpPr/>
          <p:nvPr/>
        </p:nvSpPr>
        <p:spPr>
          <a:xfrm>
            <a:off x="7630582" y="2112135"/>
            <a:ext cx="2511380" cy="19575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Classical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C3662-BF14-C04F-BF5C-06B1FB9C7B40}"/>
              </a:ext>
            </a:extLst>
          </p:cNvPr>
          <p:cNvSpPr txBox="1"/>
          <p:nvPr/>
        </p:nvSpPr>
        <p:spPr>
          <a:xfrm>
            <a:off x="7948208" y="2706516"/>
            <a:ext cx="1876127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E" dirty="0"/>
              <a:t>Cost &lt; Tolerance?</a:t>
            </a:r>
          </a:p>
          <a:p>
            <a:pPr algn="ctr"/>
            <a:endParaRPr lang="en-IE" sz="2400" dirty="0"/>
          </a:p>
          <a:p>
            <a:r>
              <a:rPr lang="en-IE" dirty="0"/>
              <a:t>No                     Yes</a:t>
            </a:r>
          </a:p>
        </p:txBody>
      </p:sp>
      <p:sp>
        <p:nvSpPr>
          <p:cNvPr id="35" name="Circular Arrow 34">
            <a:extLst>
              <a:ext uri="{FF2B5EF4-FFF2-40B4-BE49-F238E27FC236}">
                <a16:creationId xmlns:a16="http://schemas.microsoft.com/office/drawing/2014/main" id="{DBDE2BF9-8397-6A44-BF31-76EAE4D32D25}"/>
              </a:ext>
            </a:extLst>
          </p:cNvPr>
          <p:cNvSpPr/>
          <p:nvPr/>
        </p:nvSpPr>
        <p:spPr>
          <a:xfrm>
            <a:off x="5068457" y="2112135"/>
            <a:ext cx="3131507" cy="2957378"/>
          </a:xfrm>
          <a:prstGeom prst="circularArrow">
            <a:avLst>
              <a:gd name="adj1" fmla="val 0"/>
              <a:gd name="adj2" fmla="val 138987"/>
              <a:gd name="adj3" fmla="val 9847763"/>
              <a:gd name="adj4" fmla="val 800979"/>
              <a:gd name="adj5" fmla="val 12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9C90FE-A654-3E46-9759-1EE83C27EA48}"/>
                  </a:ext>
                </a:extLst>
              </p:cNvPr>
              <p:cNvSpPr txBox="1"/>
              <p:nvPr/>
            </p:nvSpPr>
            <p:spPr>
              <a:xfrm>
                <a:off x="6432208" y="4446265"/>
                <a:ext cx="5101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E" sz="2800" dirty="0" smtClean="0"/>
                            <m:t>𝞱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b="0" i="0" dirty="0" smtClean="0"/>
                        <m:t> 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9C90FE-A654-3E46-9759-1EE83C27E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08" y="4446265"/>
                <a:ext cx="510146" cy="523220"/>
              </a:xfrm>
              <a:prstGeom prst="rect">
                <a:avLst/>
              </a:prstGeom>
              <a:blipFill>
                <a:blip r:embed="rId4"/>
                <a:stretch>
                  <a:fillRect l="-2381" t="-9524" r="-30952" b="-2381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92B5C1-692D-F643-B6A7-980FEAD19B61}"/>
              </a:ext>
            </a:extLst>
          </p:cNvPr>
          <p:cNvCxnSpPr/>
          <p:nvPr/>
        </p:nvCxnSpPr>
        <p:spPr>
          <a:xfrm>
            <a:off x="10369933" y="3118025"/>
            <a:ext cx="695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17C6B1-86D3-1448-8F69-FA86BD12664B}"/>
                  </a:ext>
                </a:extLst>
              </p:cNvPr>
              <p:cNvSpPr txBox="1"/>
              <p:nvPr/>
            </p:nvSpPr>
            <p:spPr>
              <a:xfrm>
                <a:off x="11194186" y="2829319"/>
                <a:ext cx="5101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E" sz="2800" dirty="0" smtClean="0"/>
                        <m:t>𝞱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17C6B1-86D3-1448-8F69-FA86BD126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186" y="2829319"/>
                <a:ext cx="51014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39CFA6-45C4-0C4A-BDB7-37B563384FCE}"/>
              </a:ext>
            </a:extLst>
          </p:cNvPr>
          <p:cNvCxnSpPr>
            <a:cxnSpLocks/>
          </p:cNvCxnSpPr>
          <p:nvPr/>
        </p:nvCxnSpPr>
        <p:spPr>
          <a:xfrm flipV="1">
            <a:off x="9947112" y="3118025"/>
            <a:ext cx="422821" cy="40578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6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Cleary</dc:creator>
  <cp:lastModifiedBy>Andrew Cleary</cp:lastModifiedBy>
  <cp:revision>4</cp:revision>
  <dcterms:created xsi:type="dcterms:W3CDTF">2020-08-10T10:29:44Z</dcterms:created>
  <dcterms:modified xsi:type="dcterms:W3CDTF">2020-08-11T11:02:03Z</dcterms:modified>
</cp:coreProperties>
</file>