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727"/>
    <a:srgbClr val="2495A4"/>
    <a:srgbClr val="A5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1519-784E-4B68-83E9-7E1B24A9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A8525-C73F-44B1-BED1-4D065C68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EBCE-BC4D-43DE-A2E2-EEBBA042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64F9-DE50-4225-ADC7-432D35E6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076D-ED42-47EE-8681-0D8FD40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09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09E5-76E6-4748-BA95-4EA63CC1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E482-722B-422C-9ABD-2C75D69B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018C-FBE9-4DC6-9D90-22A180BB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6DCC-C18E-4B29-8228-7589E2F0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30D6-9E90-4901-9401-9F770E3D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1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188D9-BED5-484F-9240-99C900C23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FE5A7-0460-4D84-82EC-E75F1E34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2735-469D-4455-B6B0-F3EE138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94B3-17F5-4C80-8CE9-DF84F0DB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5A18-9381-445E-B97E-D21B9089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14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8EBF-A06B-4E63-AD76-F113B3EE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0B0A-6DC0-4D0F-BB3D-4A23547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9EE-9FE2-43C4-A401-64E363A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96-C4B8-440B-88CB-99F00278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0B1C-0606-4D7A-9972-2F006753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50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C3B-9931-4767-9920-6DF241D0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D031-2421-4E9A-9CA3-4717FDDD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7EF1-607F-4C44-BE37-652ADE58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E1F71-68EC-4E76-BB49-7F1F613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77A8-60BE-4808-B8ED-41039530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3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9534-0FFF-466F-820C-910730DD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EF14-2FBF-4214-9321-D12E68381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759F-0088-46F2-85EC-C4D6D4FF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EE01-E4B5-487A-9E50-92C5C55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748E5-C392-4EE8-91F1-B03A86F0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5D3D-81B8-4DF1-B4B9-BBFB90C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454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D5C3-2761-4DEB-B027-692DEC2B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33602-878D-46A3-A1EE-2B095DCC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A82DE-FA79-494A-9BA8-6542FA782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CE824-0182-40F9-B876-D00C9DF1E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E144F-FC92-44E1-AEFA-AD197856E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58266-CA11-4A97-8A30-8E7B6B36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2725-C48A-4308-AB94-6F86315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2B872-CE02-4607-B49E-8E7B7C76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83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F2B3-74F1-4833-8E88-E76746AD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C4274-8E43-4E3A-819C-9242D5C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982AA-C404-405D-92C3-54525FE8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434BC-A173-4ABD-8A2D-F170449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4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4065A-E94C-4A62-8088-E06154E1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1D906-6735-4869-98F8-5898CE84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5212B-DE6D-4F25-B0DE-DA9615DA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17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ABC2-7A2C-462C-A845-D804AED0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1FF8-02E5-432E-844D-DC61CD67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7CAA9-282C-45B3-B260-8B2EC509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5F51A-F0B4-4576-9D9B-C02709CD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8B17-B106-4B86-A8FA-F5B3ED97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9419-13C4-4323-9F39-47272C1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4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AC07-1E40-41D6-97B0-CE678321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7833E-597C-49A1-8959-9D50298BC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BF77-B245-433C-B220-085EDEBF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D509-88D9-4B0E-88F7-E2FBAD6C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967D-7927-4B0A-A5EF-0C2F9C4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A83A-05C0-45F3-A686-79E4A716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2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05E69-AA7B-4F66-AA6A-B82EBD7E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E6B7-94BD-4A3B-987B-6A0A024E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C9B-B332-420B-87A5-C10A6E9C5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0D87-3A69-454B-AEEB-7113C699418D}" type="datetimeFigureOut">
              <a:rPr lang="en-IE" smtClean="0"/>
              <a:t>11/10/2019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9340-7CE5-4C3A-A659-8B1376C84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B67E-8073-440E-ACD3-B94B46AF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C609-DD8E-40B1-98C1-8884C5D666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7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FE5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07E001D-CE80-4BD8-9954-E3B1FEEB3C01}"/>
              </a:ext>
            </a:extLst>
          </p:cNvPr>
          <p:cNvSpPr/>
          <p:nvPr/>
        </p:nvSpPr>
        <p:spPr>
          <a:xfrm rot="16200000">
            <a:off x="6092091" y="1869005"/>
            <a:ext cx="662730" cy="1476642"/>
          </a:xfrm>
          <a:prstGeom prst="rect">
            <a:avLst/>
          </a:prstGeom>
          <a:solidFill>
            <a:srgbClr val="A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588123-8D62-463B-9E44-70A06C545D46}"/>
              </a:ext>
            </a:extLst>
          </p:cNvPr>
          <p:cNvSpPr/>
          <p:nvPr/>
        </p:nvSpPr>
        <p:spPr>
          <a:xfrm rot="16200000">
            <a:off x="620587" y="1869005"/>
            <a:ext cx="662730" cy="1476642"/>
          </a:xfrm>
          <a:prstGeom prst="rect">
            <a:avLst/>
          </a:prstGeom>
          <a:solidFill>
            <a:srgbClr val="A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5510E-E319-453E-87DB-EA273005D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81" y="3102347"/>
            <a:ext cx="4914267" cy="30656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Project aims to predict a country’s suicide rates for a given year given a number of socio-economic factors: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Country’s profitability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Country’s Healthcare stats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Employment Rates</a:t>
            </a:r>
          </a:p>
          <a:p>
            <a:pPr algn="l"/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hope to use our findings to determine what factors can impact the rise/fall of suicide rates from year to year and identify positive change that can be taken to combat a rise in these rates.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7AD64-C0CE-460F-8562-C2E7E19A314C}"/>
              </a:ext>
            </a:extLst>
          </p:cNvPr>
          <p:cNvSpPr/>
          <p:nvPr/>
        </p:nvSpPr>
        <p:spPr>
          <a:xfrm>
            <a:off x="0" y="662032"/>
            <a:ext cx="7617204" cy="1361653"/>
          </a:xfrm>
          <a:prstGeom prst="rect">
            <a:avLst/>
          </a:prstGeom>
          <a:solidFill>
            <a:srgbClr val="249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06F7C-EA99-43C8-8613-5119BFBFE5D2}"/>
              </a:ext>
            </a:extLst>
          </p:cNvPr>
          <p:cNvSpPr/>
          <p:nvPr/>
        </p:nvSpPr>
        <p:spPr>
          <a:xfrm>
            <a:off x="108859" y="914308"/>
            <a:ext cx="7760014" cy="1211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2377A-D300-433D-856B-454914029568}"/>
              </a:ext>
            </a:extLst>
          </p:cNvPr>
          <p:cNvSpPr/>
          <p:nvPr/>
        </p:nvSpPr>
        <p:spPr>
          <a:xfrm>
            <a:off x="5685135" y="6447112"/>
            <a:ext cx="6568777" cy="294604"/>
          </a:xfrm>
          <a:prstGeom prst="rect">
            <a:avLst/>
          </a:prstGeom>
          <a:solidFill>
            <a:srgbClr val="249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6BA880-764F-4CA1-9C38-55DA3073C071}"/>
              </a:ext>
            </a:extLst>
          </p:cNvPr>
          <p:cNvSpPr/>
          <p:nvPr/>
        </p:nvSpPr>
        <p:spPr>
          <a:xfrm>
            <a:off x="5528148" y="6331699"/>
            <a:ext cx="6568777" cy="3144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EC567-9AB9-44C8-9353-F4A0E8FB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254928" cy="509588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CA4010: Data Mining and Data Warehousing</a:t>
            </a:r>
            <a:endParaRPr lang="en-IE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CD52-8B77-4E4A-A249-1A36D41AB69F}"/>
              </a:ext>
            </a:extLst>
          </p:cNvPr>
          <p:cNvSpPr txBox="1"/>
          <p:nvPr/>
        </p:nvSpPr>
        <p:spPr>
          <a:xfrm>
            <a:off x="10301287" y="200024"/>
            <a:ext cx="195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 49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Kevin Cleary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James O’Neill</a:t>
            </a:r>
            <a:endParaRPr lang="en-I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D5D3B-43A9-44C9-B96A-6CF3B770BBA9}"/>
              </a:ext>
            </a:extLst>
          </p:cNvPr>
          <p:cNvSpPr txBox="1"/>
          <p:nvPr/>
        </p:nvSpPr>
        <p:spPr>
          <a:xfrm>
            <a:off x="818253" y="1006769"/>
            <a:ext cx="71818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Predicting a given country’s suicide rates for a specified year</a:t>
            </a:r>
            <a:endParaRPr lang="en-IE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FF81E-DB35-4CD6-B391-708586B1B462}"/>
              </a:ext>
            </a:extLst>
          </p:cNvPr>
          <p:cNvSpPr txBox="1"/>
          <p:nvPr/>
        </p:nvSpPr>
        <p:spPr>
          <a:xfrm>
            <a:off x="5738888" y="3019687"/>
            <a:ext cx="61472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plan to use the following datasets to train and test our data/algorithm: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on Suicide rates in each country spanning from years 1985-2016 (World Health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Organisation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including stats on various socioeconomic fields (WorldBank.org World Development Indicators)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8B635-CE54-4216-98AA-5880AA24B7D6}"/>
              </a:ext>
            </a:extLst>
          </p:cNvPr>
          <p:cNvSpPr/>
          <p:nvPr/>
        </p:nvSpPr>
        <p:spPr>
          <a:xfrm>
            <a:off x="9571839" y="-76289"/>
            <a:ext cx="662730" cy="1476642"/>
          </a:xfrm>
          <a:prstGeom prst="rect">
            <a:avLst/>
          </a:prstGeom>
          <a:solidFill>
            <a:srgbClr val="A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20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CA4010: Data Mining and Data Warehousing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Thomas Cleary</dc:creator>
  <cp:lastModifiedBy>Kevin Thomas Cleary</cp:lastModifiedBy>
  <cp:revision>11</cp:revision>
  <dcterms:created xsi:type="dcterms:W3CDTF">2019-10-10T16:12:36Z</dcterms:created>
  <dcterms:modified xsi:type="dcterms:W3CDTF">2019-10-11T12:01:19Z</dcterms:modified>
</cp:coreProperties>
</file>