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43">
          <p15:clr>
            <a:srgbClr val="A4A3A4"/>
          </p15:clr>
        </p15:guide>
        <p15:guide id="2" pos="442">
          <p15:clr>
            <a:srgbClr val="9AA0A6"/>
          </p15:clr>
        </p15:guide>
        <p15:guide id="3" orient="horz" pos="335">
          <p15:clr>
            <a:srgbClr val="9AA0A6"/>
          </p15:clr>
        </p15:guide>
        <p15:guide id="4" orient="horz" pos="2905">
          <p15:clr>
            <a:srgbClr val="9AA0A6"/>
          </p15:clr>
        </p15:guide>
        <p15:guide id="5" orient="horz" pos="730">
          <p15:clr>
            <a:srgbClr val="9AA0A6"/>
          </p15:clr>
        </p15:guide>
        <p15:guide id="6" pos="2942">
          <p15:clr>
            <a:srgbClr val="9AA0A6"/>
          </p15:clr>
        </p15:guide>
        <p15:guide id="7" pos="3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43"/>
        <p:guide pos="442"/>
        <p:guide pos="335" orient="horz"/>
        <p:guide pos="2905" orient="horz"/>
        <p:guide pos="730" orient="horz"/>
        <p:guide pos="2942"/>
        <p:guide pos="3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23c6e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123c6e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123c6e1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123c6e1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123c6e1b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123c6e1b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23c6e1b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23c6e1b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123c6e1b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123c6e1b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123c6e1b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123c6e1b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10d643824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10d643824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424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239841" y="0"/>
            <a:ext cx="45421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2000" y="360000"/>
            <a:ext cx="46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Государственное бюджетное профессиональное образовательное учреждение города Москвы </a:t>
            </a:r>
            <a:r>
              <a:rPr b="1" lang="ru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«Колледж Московского транспорта»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2000" y="4614300"/>
            <a:ext cx="1993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#учимбытьуспешным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475" y="360001"/>
            <a:ext cx="1258450" cy="4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62000" y="874200"/>
            <a:ext cx="56007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Заголовок</a:t>
            </a:r>
            <a:endParaRPr b="1"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Название раздела</a:t>
            </a:r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0000" y="729700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Заголовок слайда</a:t>
            </a:r>
            <a:endParaRPr b="1" sz="220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0000" y="1231150"/>
            <a:ext cx="737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4329" r="5278" t="0"/>
          <a:stretch/>
        </p:blipFill>
        <p:spPr>
          <a:xfrm>
            <a:off x="6024625" y="2375725"/>
            <a:ext cx="2759400" cy="2034600"/>
          </a:xfrm>
          <a:prstGeom prst="roundRect">
            <a:avLst>
              <a:gd fmla="val 7393" name="adj"/>
            </a:avLst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4329" r="5278" t="0"/>
          <a:stretch/>
        </p:blipFill>
        <p:spPr>
          <a:xfrm>
            <a:off x="3192300" y="2375725"/>
            <a:ext cx="2759400" cy="2034600"/>
          </a:xfrm>
          <a:prstGeom prst="roundRect">
            <a:avLst>
              <a:gd fmla="val 7393" name="adj"/>
            </a:avLst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0" l="4329" r="5278" t="0"/>
          <a:stretch/>
        </p:blipFill>
        <p:spPr>
          <a:xfrm>
            <a:off x="359975" y="2375725"/>
            <a:ext cx="2759400" cy="2034600"/>
          </a:xfrm>
          <a:prstGeom prst="roundRect">
            <a:avLst>
              <a:gd fmla="val 739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Название раздела</a:t>
            </a:r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60000" y="729700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Заголовок слайда</a:t>
            </a:r>
            <a:endParaRPr b="1" sz="220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60000" y="1231150"/>
            <a:ext cx="4799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15050" r="29553" t="0"/>
          <a:stretch/>
        </p:blipFill>
        <p:spPr>
          <a:xfrm>
            <a:off x="6082323" y="1159500"/>
            <a:ext cx="2701800" cy="3250800"/>
          </a:xfrm>
          <a:prstGeom prst="roundRect">
            <a:avLst>
              <a:gd fmla="val 739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Название раздела</a:t>
            </a:r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60000" y="729700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Заголовок слайда</a:t>
            </a:r>
            <a:endParaRPr b="1" sz="220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60000" y="1231150"/>
            <a:ext cx="3827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671082" y="1231150"/>
            <a:ext cx="3827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Название раздела</a:t>
            </a:r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0000" y="729700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Заголовок слайда</a:t>
            </a:r>
            <a:endParaRPr b="1" sz="220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60000" y="1231150"/>
            <a:ext cx="3827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671082" y="1231150"/>
            <a:ext cx="3827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•  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8421" l="0" r="0" t="11827"/>
          <a:stretch/>
        </p:blipFill>
        <p:spPr>
          <a:xfrm>
            <a:off x="360000" y="2375725"/>
            <a:ext cx="3827400" cy="2034600"/>
          </a:xfrm>
          <a:prstGeom prst="roundRect">
            <a:avLst>
              <a:gd fmla="val 7393" name="adj"/>
            </a:avLst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8421" l="0" r="0" t="11827"/>
          <a:stretch/>
        </p:blipFill>
        <p:spPr>
          <a:xfrm>
            <a:off x="4671075" y="2375725"/>
            <a:ext cx="3827400" cy="2034600"/>
          </a:xfrm>
          <a:prstGeom prst="roundRect">
            <a:avLst>
              <a:gd fmla="val 739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60000" y="256900"/>
            <a:ext cx="7371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Название раздела</a:t>
            </a:r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60000" y="729700"/>
            <a:ext cx="73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Заголовок слайда</a:t>
            </a:r>
            <a:endParaRPr b="1" sz="2200">
              <a:solidFill>
                <a:srgbClr val="1E1E1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792299" y="4709650"/>
            <a:ext cx="1991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60000" y="1231150"/>
            <a:ext cx="2701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Текст слайда</a:t>
            </a:r>
            <a:endParaRPr sz="1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0" l="15050" r="29553" t="0"/>
          <a:stretch/>
        </p:blipFill>
        <p:spPr>
          <a:xfrm>
            <a:off x="6082323" y="1159500"/>
            <a:ext cx="2701800" cy="3250800"/>
          </a:xfrm>
          <a:prstGeom prst="roundRect">
            <a:avLst>
              <a:gd fmla="val 7393" name="adj"/>
            </a:avLst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0" l="15050" r="29553" t="0"/>
          <a:stretch/>
        </p:blipFill>
        <p:spPr>
          <a:xfrm>
            <a:off x="3304323" y="1159500"/>
            <a:ext cx="2701800" cy="3250800"/>
          </a:xfrm>
          <a:prstGeom prst="roundRect">
            <a:avLst>
              <a:gd fmla="val 739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0" y="2486750"/>
            <a:ext cx="9144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</a:t>
            </a:r>
            <a:endParaRPr b="1"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за внимание!</a:t>
            </a:r>
            <a:endParaRPr b="1"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5050" y="657150"/>
            <a:ext cx="1750825" cy="10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