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43">
          <p15:clr>
            <a:srgbClr val="A4A3A4"/>
          </p15:clr>
        </p15:guide>
        <p15:guide id="2" pos="442">
          <p15:clr>
            <a:srgbClr val="9AA0A6"/>
          </p15:clr>
        </p15:guide>
        <p15:guide id="3" orient="horz" pos="335">
          <p15:clr>
            <a:srgbClr val="9AA0A6"/>
          </p15:clr>
        </p15:guide>
        <p15:guide id="4" orient="horz" pos="2905">
          <p15:clr>
            <a:srgbClr val="9AA0A6"/>
          </p15:clr>
        </p15:guide>
        <p15:guide id="5" orient="horz" pos="730">
          <p15:clr>
            <a:srgbClr val="9AA0A6"/>
          </p15:clr>
        </p15:guide>
        <p15:guide id="6" pos="2942">
          <p15:clr>
            <a:srgbClr val="9AA0A6"/>
          </p15:clr>
        </p15:guide>
        <p15:guide id="7" pos="3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pos="5443"/>
        <p:guide pos="442"/>
        <p:guide orient="horz" pos="335"/>
        <p:guide orient="horz" pos="2905"/>
        <p:guide orient="horz" pos="730"/>
        <p:guide pos="2942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2591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23c6e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123c6e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8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123c6e1b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123c6e1b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11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123c6e1b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123c6e1b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5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23c6e1b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23c6e1b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31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123c6e1b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123c6e1b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06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123c6e1b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123c6e1b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16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0d643824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10d643824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4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424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239841" y="0"/>
            <a:ext cx="45421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2000" y="360000"/>
            <a:ext cx="464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Государственное бюджетное профессиональное образовательное учреждение города Москвы </a:t>
            </a:r>
            <a:r>
              <a:rPr lang="ru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«Колледж Московского транспорта»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2000" y="4614300"/>
            <a:ext cx="1993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#учимбытьуспешным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475" y="360001"/>
            <a:ext cx="1258450" cy="4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62000" y="874200"/>
            <a:ext cx="5600700" cy="3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программного модуля </a:t>
            </a:r>
            <a:r>
              <a:rPr lang="en-US" sz="32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 </a:t>
            </a:r>
            <a:r>
              <a:rPr lang="ru-RU" sz="32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обработки данных роботами</a:t>
            </a:r>
            <a:endParaRPr sz="32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Теоретическая часть</a:t>
            </a:r>
            <a:endParaRPr sz="1000" dirty="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0000" y="699068"/>
            <a:ext cx="7371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en-US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API</a:t>
            </a:r>
            <a:r>
              <a:rPr lang="ru-RU" sz="2200" b="1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ru-RU" sz="2400" dirty="0"/>
              <a:t>программный интерфейс </a:t>
            </a:r>
            <a:r>
              <a:rPr lang="ru-RU" sz="2400" dirty="0" smtClean="0"/>
              <a:t>приложения)</a:t>
            </a:r>
            <a:r>
              <a:rPr lang="en-US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0000" y="1154207"/>
            <a:ext cx="73713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упрощения взаимодействия с роботами необходимо реализовать </a:t>
            </a:r>
            <a:r>
              <a:rPr lang="en-US" dirty="0"/>
              <a:t>API </a:t>
            </a:r>
            <a:r>
              <a:rPr lang="ru-RU" dirty="0"/>
              <a:t>в формате библиотеки для обработки данных роботами. </a:t>
            </a:r>
            <a:endParaRPr lang="ru-RU" dirty="0" smtClean="0"/>
          </a:p>
          <a:p>
            <a:r>
              <a:rPr lang="ru-RU" dirty="0"/>
              <a:t>Робот – это автоматическое устройство, предназначенное для осуществления различного рода механических или математических операций, которое действует по заранее заложенным в него действиям. Каждый из роботов может выполнять несколько задач сразу. Обычно он получает информацию о состоянии окружающего пространства посредством датчиков, установленных отдельно или встроенных в него, а также может получать команды от человека через специальное программное обеспечение. </a:t>
            </a:r>
            <a:endParaRPr lang="ru-RU" dirty="0" smtClean="0"/>
          </a:p>
          <a:p>
            <a:r>
              <a:rPr lang="en-US" dirty="0"/>
              <a:t>API </a:t>
            </a:r>
            <a:r>
              <a:rPr lang="ru-RU" dirty="0"/>
              <a:t>– это специальный интерфейс для разработчиков, позволяющий общаться со сторонней программой в своей программе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60000" y="256912"/>
            <a:ext cx="73713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Теоретическая часть</a:t>
            </a:r>
          </a:p>
        </p:txBody>
      </p:sp>
      <p:sp>
        <p:nvSpPr>
          <p:cNvPr id="77" name="Google Shape;77;p15"/>
          <p:cNvSpPr txBox="1"/>
          <p:nvPr/>
        </p:nvSpPr>
        <p:spPr>
          <a:xfrm>
            <a:off x="360000" y="745587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60000" y="1253745"/>
            <a:ext cx="4799400" cy="254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/>
              <a:t>Для </a:t>
            </a:r>
            <a:r>
              <a:rPr lang="ru-RU" sz="1200" dirty="0" smtClean="0"/>
              <a:t>робота-</a:t>
            </a:r>
            <a:r>
              <a:rPr lang="ru-RU" sz="1200" dirty="0" err="1" smtClean="0"/>
              <a:t>политайзера</a:t>
            </a:r>
            <a:r>
              <a:rPr lang="ru-RU" sz="1200" dirty="0"/>
              <a:t> </a:t>
            </a:r>
            <a:r>
              <a:rPr lang="ru-RU" sz="1200" dirty="0" smtClean="0"/>
              <a:t>необходимо реализовать следующие методы:</a:t>
            </a:r>
            <a:endParaRPr lang="ru" sz="12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получения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информации о данных с моторов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массивом</a:t>
            </a:r>
          </a:p>
          <a:p>
            <a:pPr lvl="0"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получение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информации о данных с моторов по номеру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мотора</a:t>
            </a:r>
          </a:p>
          <a:p>
            <a:pPr lvl="0"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установки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положения робота 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установка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положения робота изменяя только одну координату 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-RU" sz="12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получение информации о текущих координатах робота </a:t>
            </a:r>
            <a:endParaRPr lang="en-US" sz="1200" dirty="0" smtClean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</a:endParaRP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получение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информации о состоянии захвата робота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Proxima Nova" panose="020B0604020202020204" charset="0"/>
              </a:rPr>
              <a:t>установки положения робота 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-RU" sz="1200" dirty="0"/>
              <a:t>Для </a:t>
            </a:r>
            <a:r>
              <a:rPr lang="ru-RU" sz="1200" dirty="0" smtClean="0"/>
              <a:t>робота-манипулятора необходимо </a:t>
            </a:r>
            <a:r>
              <a:rPr lang="ru-RU" sz="1200" dirty="0"/>
              <a:t>реализовать </a:t>
            </a:r>
            <a:r>
              <a:rPr lang="ru-RU" sz="1200" dirty="0" smtClean="0"/>
              <a:t>те же методы, но при соблюдении разницы между роботами.</a:t>
            </a:r>
            <a:endParaRPr lang="en-US"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sym typeface="Proxima Nova"/>
            </a:endParaRPr>
          </a:p>
          <a:p>
            <a:pPr lvl="0">
              <a:lnSpc>
                <a:spcPct val="115000"/>
              </a:lnSpc>
            </a:pPr>
            <a:endParaRPr sz="1200" dirty="0">
              <a:solidFill>
                <a:schemeClr val="accent2">
                  <a:lumMod val="75000"/>
                  <a:lumOff val="25000"/>
                </a:schemeClr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" name="Рисунок 7" descr="https://www.linksprite.com/wiki/images/1/14/Robot_arm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00" y="773681"/>
            <a:ext cx="3155400" cy="3162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ru" sz="1000" dirty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Теоретическая часть</a:t>
            </a:r>
          </a:p>
        </p:txBody>
      </p:sp>
      <p:sp>
        <p:nvSpPr>
          <p:cNvPr id="87" name="Google Shape;87;p16"/>
          <p:cNvSpPr txBox="1"/>
          <p:nvPr/>
        </p:nvSpPr>
        <p:spPr>
          <a:xfrm>
            <a:off x="360000" y="781850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ru-RU" sz="2200" b="1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lang="ru-RU"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60000" y="1148079"/>
            <a:ext cx="38274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200" dirty="0"/>
              <a:t>Для сигнальной четырехцветной лампы нужно реализовать </a:t>
            </a:r>
            <a:r>
              <a:rPr lang="ru-RU" sz="1200" dirty="0" smtClean="0"/>
              <a:t>методы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установки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цветов лампы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отдельно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установки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цветов ламп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массивом</a:t>
            </a:r>
          </a:p>
          <a:p>
            <a:pPr>
              <a:lnSpc>
                <a:spcPct val="115000"/>
              </a:lnSpc>
            </a:pP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получение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текущего состояния цветов лампы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массивом</a:t>
            </a:r>
            <a:endParaRPr lang="ru-RU"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752000" y="1148079"/>
            <a:ext cx="38274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200" dirty="0"/>
              <a:t>Для удаленного терминала нужно реализовать </a:t>
            </a:r>
            <a:r>
              <a:rPr lang="ru-RU" sz="1200" dirty="0" smtClean="0"/>
              <a:t>методы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получения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количества нажатий на малые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кнопки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получения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рычага</a:t>
            </a:r>
          </a:p>
          <a:p>
            <a:pPr>
              <a:lnSpc>
                <a:spcPct val="115000"/>
              </a:lnSpc>
            </a:pP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установки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цветов ламп отдельно </a:t>
            </a:r>
            <a:endParaRPr lang="ru-RU" sz="12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115000"/>
              </a:lnSpc>
            </a:pP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установки 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состояния цветов ламп массивом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 smtClean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Практическая часть</a:t>
            </a:r>
            <a:endParaRPr sz="1000" dirty="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0000" y="718137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ru-RU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Проектирование </a:t>
            </a:r>
            <a:r>
              <a:rPr lang="ru-RU" sz="2200" b="1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модели данных</a:t>
            </a:r>
            <a:endParaRPr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21841" y="1109796"/>
            <a:ext cx="38274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</a:t>
            </a:r>
            <a:r>
              <a:rPr lang="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шаблона устройств</a:t>
            </a:r>
            <a:endParaRPr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671082" y="1109796"/>
            <a:ext cx="38274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методов шаблона устройств</a:t>
            </a:r>
            <a:endParaRPr lang="ru-RU"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496475"/>
            <a:ext cx="3827400" cy="282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40" y="1496475"/>
            <a:ext cx="3947542" cy="2820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60000" y="257313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ru-RU" sz="1000" dirty="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Практическая часть</a:t>
            </a:r>
            <a:endParaRPr lang="ru-RU" sz="1000" dirty="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60000" y="729700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Проектирование интерфейса </a:t>
            </a:r>
            <a:r>
              <a:rPr lang="en-US" sz="2200" b="1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(API)</a:t>
            </a:r>
            <a:endParaRPr sz="2200" b="1" dirty="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60000" y="1159500"/>
            <a:ext cx="2701800" cy="233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того, чтобы программист мог расширить функционал библиотеки API нужно проектировать библиотеку таким образом, чтобы каждый класс имел два файла, один файл расширения </a:t>
            </a:r>
            <a:r>
              <a:rPr lang="ru-RU" sz="12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hpp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с названием устройства – этот файл будет использоваться для реализации заголовочных файлов, эти файлы можно подключить и использовать уже в стороннем </a:t>
            </a:r>
            <a:r>
              <a:rPr lang="ru-RU" sz="12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проекте</a:t>
            </a:r>
            <a:endParaRPr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111;p18"/>
          <p:cNvSpPr txBox="1"/>
          <p:nvPr/>
        </p:nvSpPr>
        <p:spPr>
          <a:xfrm>
            <a:off x="3061800" y="1159500"/>
            <a:ext cx="27018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Это позволяет использовать только определенные части библиотеки, не используя её полностью, что повышает скорость работы и потребление памяти программой. Второй тип файлов имеет формат </a:t>
            </a:r>
            <a:r>
              <a:rPr lang="ru-RU" sz="12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cpp</a:t>
            </a:r>
            <a:r>
              <a:rPr lang="ru-RU" sz="12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и используется для реализации методов исходной отдельно от класса, что делает программу более читаемой.</a:t>
            </a:r>
            <a:endParaRPr sz="12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00" y="769140"/>
            <a:ext cx="29527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0" y="2486750"/>
            <a:ext cx="9144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</a:t>
            </a: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за внимание!</a:t>
            </a: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5050" y="657150"/>
            <a:ext cx="1750825" cy="10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384</Words>
  <Application>Microsoft Office PowerPoint</Application>
  <PresentationFormat>Экран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Proxima Nova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modified xsi:type="dcterms:W3CDTF">2022-10-26T05:01:51Z</dcterms:modified>
</cp:coreProperties>
</file>