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2.xml.rels" ContentType="application/vnd.openxmlformats-package.relationships+xml"/>
  <Override PartName="/ppt/notesSlides/notesSlide2.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5.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3588"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pt-BR" sz="4400" spc="-1" strike="noStrike">
                <a:latin typeface="Arial"/>
              </a:rPr>
              <a:t>Click to move the slide</a:t>
            </a:r>
            <a:endParaRPr b="0" lang="pt-BR" sz="4400" spc="-1" strike="noStrike">
              <a:latin typeface="Arial"/>
            </a:endParaRPr>
          </a:p>
        </p:txBody>
      </p:sp>
      <p:sp>
        <p:nvSpPr>
          <p:cNvPr id="15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pt-BR" sz="2000" spc="-1" strike="noStrike">
                <a:latin typeface="Arial"/>
              </a:rPr>
              <a:t>Click to edit the notes format</a:t>
            </a:r>
            <a:endParaRPr b="0" lang="pt-BR" sz="2000" spc="-1" strike="noStrike">
              <a:latin typeface="Arial"/>
            </a:endParaRPr>
          </a:p>
        </p:txBody>
      </p:sp>
      <p:sp>
        <p:nvSpPr>
          <p:cNvPr id="15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pt-BR" sz="1400" spc="-1" strike="noStrike">
                <a:latin typeface="Times New Roman"/>
              </a:rPr>
              <a:t>&lt;header&gt;</a:t>
            </a:r>
            <a:endParaRPr b="0" lang="pt-BR" sz="1400" spc="-1" strike="noStrike">
              <a:latin typeface="Times New Roman"/>
            </a:endParaRPr>
          </a:p>
        </p:txBody>
      </p:sp>
      <p:sp>
        <p:nvSpPr>
          <p:cNvPr id="15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pt-BR" sz="1400" spc="-1" strike="noStrike">
                <a:latin typeface="Times New Roman"/>
              </a:defRPr>
            </a:lvl1pPr>
          </a:lstStyle>
          <a:p>
            <a:pPr algn="r">
              <a:buNone/>
            </a:pPr>
            <a:r>
              <a:rPr b="0" lang="pt-BR" sz="1400" spc="-1" strike="noStrike">
                <a:latin typeface="Times New Roman"/>
              </a:rPr>
              <a:t>&lt;date/time&gt;</a:t>
            </a:r>
            <a:endParaRPr b="0" lang="pt-BR" sz="1400" spc="-1" strike="noStrike">
              <a:latin typeface="Times New Roman"/>
            </a:endParaRPr>
          </a:p>
        </p:txBody>
      </p:sp>
      <p:sp>
        <p:nvSpPr>
          <p:cNvPr id="15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pt-BR" sz="1400" spc="-1" strike="noStrike">
                <a:latin typeface="Times New Roman"/>
              </a:defRPr>
            </a:lvl1pPr>
          </a:lstStyle>
          <a:p>
            <a:r>
              <a:rPr b="0" lang="pt-BR" sz="1400" spc="-1" strike="noStrike">
                <a:latin typeface="Times New Roman"/>
              </a:rPr>
              <a:t>&lt;footer&gt;</a:t>
            </a:r>
            <a:endParaRPr b="0" lang="pt-BR" sz="1400" spc="-1" strike="noStrike">
              <a:latin typeface="Times New Roman"/>
            </a:endParaRPr>
          </a:p>
        </p:txBody>
      </p:sp>
      <p:sp>
        <p:nvSpPr>
          <p:cNvPr id="15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pt-BR" sz="1400" spc="-1" strike="noStrike">
                <a:latin typeface="Times New Roman"/>
              </a:defRPr>
            </a:lvl1pPr>
          </a:lstStyle>
          <a:p>
            <a:pPr algn="r">
              <a:buNone/>
            </a:pPr>
            <a:fld id="{709AADFB-5EA5-493E-B1C5-09D48FE76DDF}" type="slidenum">
              <a:rPr b="0" lang="pt-BR" sz="1400" spc="-1" strike="noStrike">
                <a:latin typeface="Times New Roman"/>
              </a:rPr>
              <a:t>&lt;number&gt;</a:t>
            </a:fld>
            <a:endParaRPr b="0" lang="pt-B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573120" y="1336680"/>
            <a:ext cx="6411960" cy="3606840"/>
          </a:xfrm>
          <a:prstGeom prst="rect">
            <a:avLst/>
          </a:prstGeom>
          <a:ln w="0">
            <a:noFill/>
          </a:ln>
        </p:spPr>
      </p:sp>
      <p:sp>
        <p:nvSpPr>
          <p:cNvPr id="196" name="PlaceHolder 2"/>
          <p:cNvSpPr>
            <a:spLocks noGrp="1"/>
          </p:cNvSpPr>
          <p:nvPr>
            <p:ph type="body"/>
          </p:nvPr>
        </p:nvSpPr>
        <p:spPr>
          <a:xfrm>
            <a:off x="755640" y="5145120"/>
            <a:ext cx="6046920" cy="4208760"/>
          </a:xfrm>
          <a:prstGeom prst="rect">
            <a:avLst/>
          </a:prstGeom>
          <a:noFill/>
          <a:ln w="0">
            <a:noFill/>
          </a:ln>
        </p:spPr>
        <p:txBody>
          <a:bodyPr lIns="0" rIns="0" tIns="0" bIns="0" anchor="t">
            <a:noAutofit/>
          </a:bodyPr>
          <a:p>
            <a:endParaRPr b="0" lang="pt-BR" sz="2000" spc="-1" strike="noStrike">
              <a:latin typeface="Arial"/>
            </a:endParaRPr>
          </a:p>
        </p:txBody>
      </p:sp>
      <p:sp>
        <p:nvSpPr>
          <p:cNvPr id="197" name="PlaceHolder 3"/>
          <p:cNvSpPr>
            <a:spLocks noGrp="1"/>
          </p:cNvSpPr>
          <p:nvPr>
            <p:ph type="sldNum" idx="4"/>
          </p:nvPr>
        </p:nvSpPr>
        <p:spPr>
          <a:xfrm>
            <a:off x="4281480" y="10155240"/>
            <a:ext cx="3275280" cy="53496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236B15BD-2156-4CDB-8510-9AEA7DEA7995}" type="slidenum">
              <a:rPr b="0" lang="en-US" sz="1200" spc="-1" strike="noStrike">
                <a:latin typeface="Times New Roman"/>
              </a:rPr>
              <a:t>&lt;number&gt;</a:t>
            </a:fld>
            <a:endParaRPr b="0" lang="pt-BR"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4" name="PlaceHolder 2"/>
          <p:cNvSpPr>
            <a:spLocks noGrp="1"/>
          </p:cNvSpPr>
          <p:nvPr>
            <p:ph/>
          </p:nvPr>
        </p:nvSpPr>
        <p:spPr>
          <a:xfrm>
            <a:off x="609480" y="1604520"/>
            <a:ext cx="1097352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5" name="PlaceHolder 3"/>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8"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9"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0" name="PlaceHolder 5"/>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2" name="PlaceHolder 2"/>
          <p:cNvSpPr>
            <a:spLocks noGrp="1"/>
          </p:cNvSpPr>
          <p:nvPr>
            <p:ph/>
          </p:nvPr>
        </p:nvSpPr>
        <p:spPr>
          <a:xfrm>
            <a:off x="60948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3" name="PlaceHolder 3"/>
          <p:cNvSpPr>
            <a:spLocks noGrp="1"/>
          </p:cNvSpPr>
          <p:nvPr>
            <p:ph/>
          </p:nvPr>
        </p:nvSpPr>
        <p:spPr>
          <a:xfrm>
            <a:off x="432000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4" name="PlaceHolder 4"/>
          <p:cNvSpPr>
            <a:spLocks noGrp="1"/>
          </p:cNvSpPr>
          <p:nvPr>
            <p:ph/>
          </p:nvPr>
        </p:nvSpPr>
        <p:spPr>
          <a:xfrm>
            <a:off x="803052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5" name="PlaceHolder 5"/>
          <p:cNvSpPr>
            <a:spLocks noGrp="1"/>
          </p:cNvSpPr>
          <p:nvPr>
            <p:ph/>
          </p:nvPr>
        </p:nvSpPr>
        <p:spPr>
          <a:xfrm>
            <a:off x="60948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6" name="PlaceHolder 6"/>
          <p:cNvSpPr>
            <a:spLocks noGrp="1"/>
          </p:cNvSpPr>
          <p:nvPr>
            <p:ph/>
          </p:nvPr>
        </p:nvSpPr>
        <p:spPr>
          <a:xfrm>
            <a:off x="432000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7" name="PlaceHolder 7"/>
          <p:cNvSpPr>
            <a:spLocks noGrp="1"/>
          </p:cNvSpPr>
          <p:nvPr>
            <p:ph/>
          </p:nvPr>
        </p:nvSpPr>
        <p:spPr>
          <a:xfrm>
            <a:off x="803052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1" name="PlaceHolder 2"/>
          <p:cNvSpPr>
            <a:spLocks noGrp="1"/>
          </p:cNvSpPr>
          <p:nvPr>
            <p:ph type="subTitle"/>
          </p:nvPr>
        </p:nvSpPr>
        <p:spPr>
          <a:xfrm>
            <a:off x="609480" y="1604520"/>
            <a:ext cx="10973520" cy="397728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3" name="PlaceHolder 2"/>
          <p:cNvSpPr>
            <a:spLocks noGrp="1"/>
          </p:cNvSpPr>
          <p:nvPr>
            <p:ph/>
          </p:nvPr>
        </p:nvSpPr>
        <p:spPr>
          <a:xfrm>
            <a:off x="609480" y="1604520"/>
            <a:ext cx="1097352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5"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46"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3520" cy="53078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0"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51"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52"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subTitle"/>
          </p:nvPr>
        </p:nvSpPr>
        <p:spPr>
          <a:xfrm>
            <a:off x="609480" y="1604520"/>
            <a:ext cx="10973520" cy="397728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4"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55"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56" name="PlaceHolder 4"/>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8"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59"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60" name="PlaceHolder 4"/>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2" name="PlaceHolder 2"/>
          <p:cNvSpPr>
            <a:spLocks noGrp="1"/>
          </p:cNvSpPr>
          <p:nvPr>
            <p:ph/>
          </p:nvPr>
        </p:nvSpPr>
        <p:spPr>
          <a:xfrm>
            <a:off x="609480" y="1604520"/>
            <a:ext cx="10973520" cy="1896840"/>
          </a:xfrm>
          <a:prstGeom prst="rect">
            <a:avLst/>
          </a:prstGeom>
          <a:noFill/>
          <a:ln w="0">
            <a:noFill/>
          </a:ln>
        </p:spPr>
        <p:txBody>
          <a:bodyPr lIns="0" rIns="0" tIns="0" bIns="0" anchor="t">
            <a:normAutofit/>
          </a:bodyPr>
          <a:p>
            <a:endParaRPr b="0" lang="pt-BR" sz="3200" spc="-1" strike="noStrike">
              <a:latin typeface="Arial"/>
            </a:endParaRPr>
          </a:p>
        </p:txBody>
      </p:sp>
      <p:sp>
        <p:nvSpPr>
          <p:cNvPr id="63" name="PlaceHolder 3"/>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5"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66"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67"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68" name="PlaceHolder 5"/>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0" name="PlaceHolder 2"/>
          <p:cNvSpPr>
            <a:spLocks noGrp="1"/>
          </p:cNvSpPr>
          <p:nvPr>
            <p:ph/>
          </p:nvPr>
        </p:nvSpPr>
        <p:spPr>
          <a:xfrm>
            <a:off x="60948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71" name="PlaceHolder 3"/>
          <p:cNvSpPr>
            <a:spLocks noGrp="1"/>
          </p:cNvSpPr>
          <p:nvPr>
            <p:ph/>
          </p:nvPr>
        </p:nvSpPr>
        <p:spPr>
          <a:xfrm>
            <a:off x="432000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72" name="PlaceHolder 4"/>
          <p:cNvSpPr>
            <a:spLocks noGrp="1"/>
          </p:cNvSpPr>
          <p:nvPr>
            <p:ph/>
          </p:nvPr>
        </p:nvSpPr>
        <p:spPr>
          <a:xfrm>
            <a:off x="803052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73" name="PlaceHolder 5"/>
          <p:cNvSpPr>
            <a:spLocks noGrp="1"/>
          </p:cNvSpPr>
          <p:nvPr>
            <p:ph/>
          </p:nvPr>
        </p:nvSpPr>
        <p:spPr>
          <a:xfrm>
            <a:off x="60948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74" name="PlaceHolder 6"/>
          <p:cNvSpPr>
            <a:spLocks noGrp="1"/>
          </p:cNvSpPr>
          <p:nvPr>
            <p:ph/>
          </p:nvPr>
        </p:nvSpPr>
        <p:spPr>
          <a:xfrm>
            <a:off x="432000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75" name="PlaceHolder 7"/>
          <p:cNvSpPr>
            <a:spLocks noGrp="1"/>
          </p:cNvSpPr>
          <p:nvPr>
            <p:ph/>
          </p:nvPr>
        </p:nvSpPr>
        <p:spPr>
          <a:xfrm>
            <a:off x="803052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9" name="PlaceHolder 2"/>
          <p:cNvSpPr>
            <a:spLocks noGrp="1"/>
          </p:cNvSpPr>
          <p:nvPr>
            <p:ph type="subTitle"/>
          </p:nvPr>
        </p:nvSpPr>
        <p:spPr>
          <a:xfrm>
            <a:off x="609480" y="1604520"/>
            <a:ext cx="10973520" cy="397728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1" name="PlaceHolder 2"/>
          <p:cNvSpPr>
            <a:spLocks noGrp="1"/>
          </p:cNvSpPr>
          <p:nvPr>
            <p:ph/>
          </p:nvPr>
        </p:nvSpPr>
        <p:spPr>
          <a:xfrm>
            <a:off x="609480" y="1604520"/>
            <a:ext cx="1097352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3"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84"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 name="PlaceHolder 2"/>
          <p:cNvSpPr>
            <a:spLocks noGrp="1"/>
          </p:cNvSpPr>
          <p:nvPr>
            <p:ph/>
          </p:nvPr>
        </p:nvSpPr>
        <p:spPr>
          <a:xfrm>
            <a:off x="609480" y="1604520"/>
            <a:ext cx="1097352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3520" cy="53078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8"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89"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90"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92"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93"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94" name="PlaceHolder 4"/>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96"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97"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98" name="PlaceHolder 4"/>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0" name="PlaceHolder 2"/>
          <p:cNvSpPr>
            <a:spLocks noGrp="1"/>
          </p:cNvSpPr>
          <p:nvPr>
            <p:ph/>
          </p:nvPr>
        </p:nvSpPr>
        <p:spPr>
          <a:xfrm>
            <a:off x="609480" y="1604520"/>
            <a:ext cx="1097352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01" name="PlaceHolder 3"/>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3"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04"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05"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06" name="PlaceHolder 5"/>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8" name="PlaceHolder 2"/>
          <p:cNvSpPr>
            <a:spLocks noGrp="1"/>
          </p:cNvSpPr>
          <p:nvPr>
            <p:ph/>
          </p:nvPr>
        </p:nvSpPr>
        <p:spPr>
          <a:xfrm>
            <a:off x="60948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09" name="PlaceHolder 3"/>
          <p:cNvSpPr>
            <a:spLocks noGrp="1"/>
          </p:cNvSpPr>
          <p:nvPr>
            <p:ph/>
          </p:nvPr>
        </p:nvSpPr>
        <p:spPr>
          <a:xfrm>
            <a:off x="432000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10" name="PlaceHolder 4"/>
          <p:cNvSpPr>
            <a:spLocks noGrp="1"/>
          </p:cNvSpPr>
          <p:nvPr>
            <p:ph/>
          </p:nvPr>
        </p:nvSpPr>
        <p:spPr>
          <a:xfrm>
            <a:off x="803052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11" name="PlaceHolder 5"/>
          <p:cNvSpPr>
            <a:spLocks noGrp="1"/>
          </p:cNvSpPr>
          <p:nvPr>
            <p:ph/>
          </p:nvPr>
        </p:nvSpPr>
        <p:spPr>
          <a:xfrm>
            <a:off x="60948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12" name="PlaceHolder 6"/>
          <p:cNvSpPr>
            <a:spLocks noGrp="1"/>
          </p:cNvSpPr>
          <p:nvPr>
            <p:ph/>
          </p:nvPr>
        </p:nvSpPr>
        <p:spPr>
          <a:xfrm>
            <a:off x="432000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13" name="PlaceHolder 7"/>
          <p:cNvSpPr>
            <a:spLocks noGrp="1"/>
          </p:cNvSpPr>
          <p:nvPr>
            <p:ph/>
          </p:nvPr>
        </p:nvSpPr>
        <p:spPr>
          <a:xfrm>
            <a:off x="803052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17" name="PlaceHolder 2"/>
          <p:cNvSpPr>
            <a:spLocks noGrp="1"/>
          </p:cNvSpPr>
          <p:nvPr>
            <p:ph type="subTitle"/>
          </p:nvPr>
        </p:nvSpPr>
        <p:spPr>
          <a:xfrm>
            <a:off x="609480" y="1604520"/>
            <a:ext cx="10973520" cy="397728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19" name="PlaceHolder 2"/>
          <p:cNvSpPr>
            <a:spLocks noGrp="1"/>
          </p:cNvSpPr>
          <p:nvPr>
            <p:ph/>
          </p:nvPr>
        </p:nvSpPr>
        <p:spPr>
          <a:xfrm>
            <a:off x="609480" y="1604520"/>
            <a:ext cx="1097352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8"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1"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122"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3520" cy="53078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6"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27"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128"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30"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131"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32" name="PlaceHolder 4"/>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34"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35"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36" name="PlaceHolder 4"/>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38" name="PlaceHolder 2"/>
          <p:cNvSpPr>
            <a:spLocks noGrp="1"/>
          </p:cNvSpPr>
          <p:nvPr>
            <p:ph/>
          </p:nvPr>
        </p:nvSpPr>
        <p:spPr>
          <a:xfrm>
            <a:off x="609480" y="1604520"/>
            <a:ext cx="1097352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39" name="PlaceHolder 3"/>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41"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42"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43"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44" name="PlaceHolder 5"/>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46" name="PlaceHolder 2"/>
          <p:cNvSpPr>
            <a:spLocks noGrp="1"/>
          </p:cNvSpPr>
          <p:nvPr>
            <p:ph/>
          </p:nvPr>
        </p:nvSpPr>
        <p:spPr>
          <a:xfrm>
            <a:off x="60948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47" name="PlaceHolder 3"/>
          <p:cNvSpPr>
            <a:spLocks noGrp="1"/>
          </p:cNvSpPr>
          <p:nvPr>
            <p:ph/>
          </p:nvPr>
        </p:nvSpPr>
        <p:spPr>
          <a:xfrm>
            <a:off x="432000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48" name="PlaceHolder 4"/>
          <p:cNvSpPr>
            <a:spLocks noGrp="1"/>
          </p:cNvSpPr>
          <p:nvPr>
            <p:ph/>
          </p:nvPr>
        </p:nvSpPr>
        <p:spPr>
          <a:xfrm>
            <a:off x="8030520" y="160452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49" name="PlaceHolder 5"/>
          <p:cNvSpPr>
            <a:spLocks noGrp="1"/>
          </p:cNvSpPr>
          <p:nvPr>
            <p:ph/>
          </p:nvPr>
        </p:nvSpPr>
        <p:spPr>
          <a:xfrm>
            <a:off x="60948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50" name="PlaceHolder 6"/>
          <p:cNvSpPr>
            <a:spLocks noGrp="1"/>
          </p:cNvSpPr>
          <p:nvPr>
            <p:ph/>
          </p:nvPr>
        </p:nvSpPr>
        <p:spPr>
          <a:xfrm>
            <a:off x="432000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51" name="PlaceHolder 7"/>
          <p:cNvSpPr>
            <a:spLocks noGrp="1"/>
          </p:cNvSpPr>
          <p:nvPr>
            <p:ph/>
          </p:nvPr>
        </p:nvSpPr>
        <p:spPr>
          <a:xfrm>
            <a:off x="8030520" y="3682080"/>
            <a:ext cx="35334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3520" cy="53078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3"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14"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6"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pt-BR" sz="3200" spc="-1" strike="noStrike">
              <a:latin typeface="Arial"/>
            </a:endParaRPr>
          </a:p>
        </p:txBody>
      </p:sp>
      <p:sp>
        <p:nvSpPr>
          <p:cNvPr id="17"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8" name="PlaceHolder 4"/>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0"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1"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2" name="PlaceHolder 4"/>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1" name="PlaceHolder 2"/>
          <p:cNvSpPr>
            <a:spLocks noGrp="1"/>
          </p:cNvSpPr>
          <p:nvPr>
            <p:ph type="body"/>
          </p:nvPr>
        </p:nvSpPr>
        <p:spPr>
          <a:xfrm>
            <a:off x="609480" y="1604520"/>
            <a:ext cx="1097352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r>
              <a:rPr b="0" lang="pt-BR" sz="4400" spc="-1" strike="noStrike">
                <a:latin typeface="Arial"/>
              </a:rPr>
              <a:t>Click to edit the title </a:t>
            </a:r>
            <a:r>
              <a:rPr b="0" lang="pt-BR" sz="4400" spc="-1" strike="noStrike">
                <a:latin typeface="Arial"/>
              </a:rPr>
              <a:t>text format</a:t>
            </a:r>
            <a:endParaRPr b="0" lang="pt-BR" sz="4400" spc="-1" strike="noStrike">
              <a:latin typeface="Arial"/>
            </a:endParaRPr>
          </a:p>
        </p:txBody>
      </p:sp>
      <p:sp>
        <p:nvSpPr>
          <p:cNvPr id="39" name="PlaceHolder 2"/>
          <p:cNvSpPr>
            <a:spLocks noGrp="1"/>
          </p:cNvSpPr>
          <p:nvPr>
            <p:ph type="body"/>
          </p:nvPr>
        </p:nvSpPr>
        <p:spPr>
          <a:xfrm>
            <a:off x="609480" y="1604520"/>
            <a:ext cx="1097352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77" name="PlaceHolder 2"/>
          <p:cNvSpPr>
            <a:spLocks noGrp="1"/>
          </p:cNvSpPr>
          <p:nvPr>
            <p:ph type="body"/>
          </p:nvPr>
        </p:nvSpPr>
        <p:spPr>
          <a:xfrm>
            <a:off x="609480" y="1604520"/>
            <a:ext cx="1097352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115" name="PlaceHolder 2"/>
          <p:cNvSpPr>
            <a:spLocks noGrp="1"/>
          </p:cNvSpPr>
          <p:nvPr>
            <p:ph type="body"/>
          </p:nvPr>
        </p:nvSpPr>
        <p:spPr>
          <a:xfrm>
            <a:off x="609480" y="1604520"/>
            <a:ext cx="1097352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3"/>
          <p:cNvSpPr/>
          <p:nvPr/>
        </p:nvSpPr>
        <p:spPr>
          <a:xfrm>
            <a:off x="4554000" y="196200"/>
            <a:ext cx="308412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API COMPLEO</a:t>
            </a:r>
            <a:endParaRPr b="0" lang="pt-BR" sz="3200" spc="-1" strike="noStrike">
              <a:latin typeface="Arial"/>
            </a:endParaRPr>
          </a:p>
        </p:txBody>
      </p:sp>
      <p:pic>
        <p:nvPicPr>
          <p:cNvPr id="186" name="Imagem 2" descr=""/>
          <p:cNvPicPr/>
          <p:nvPr/>
        </p:nvPicPr>
        <p:blipFill>
          <a:blip r:embed="rId1"/>
          <a:stretch/>
        </p:blipFill>
        <p:spPr>
          <a:xfrm>
            <a:off x="4931280" y="3224520"/>
            <a:ext cx="6865920" cy="2637000"/>
          </a:xfrm>
          <a:prstGeom prst="rect">
            <a:avLst/>
          </a:prstGeom>
          <a:ln w="0">
            <a:noFill/>
          </a:ln>
        </p:spPr>
      </p:pic>
      <p:pic>
        <p:nvPicPr>
          <p:cNvPr id="187" name="Imagem 5" descr=""/>
          <p:cNvPicPr/>
          <p:nvPr/>
        </p:nvPicPr>
        <p:blipFill>
          <a:blip r:embed="rId2"/>
          <a:stretch/>
        </p:blipFill>
        <p:spPr>
          <a:xfrm>
            <a:off x="525240" y="1270080"/>
            <a:ext cx="5180040" cy="17035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Imagem 4" descr=""/>
          <p:cNvPicPr/>
          <p:nvPr/>
        </p:nvPicPr>
        <p:blipFill>
          <a:blip r:embed="rId1"/>
          <a:stretch/>
        </p:blipFill>
        <p:spPr>
          <a:xfrm>
            <a:off x="601560" y="2453040"/>
            <a:ext cx="10989360" cy="1773000"/>
          </a:xfrm>
          <a:prstGeom prst="rect">
            <a:avLst/>
          </a:prstGeom>
          <a:ln w="0">
            <a:noFill/>
          </a:ln>
        </p:spPr>
      </p:pic>
      <p:sp>
        <p:nvSpPr>
          <p:cNvPr id="189" name="CustomShape 3"/>
          <p:cNvSpPr/>
          <p:nvPr/>
        </p:nvSpPr>
        <p:spPr>
          <a:xfrm>
            <a:off x="1710000" y="130320"/>
            <a:ext cx="877248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Confiabilidade do Sistema – Teste Unitários</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3"/>
          <p:cNvSpPr/>
          <p:nvPr/>
        </p:nvSpPr>
        <p:spPr>
          <a:xfrm>
            <a:off x="4974480" y="3156480"/>
            <a:ext cx="224316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Qualidade</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 descr=""/>
          <p:cNvPicPr/>
          <p:nvPr/>
        </p:nvPicPr>
        <p:blipFill>
          <a:blip r:embed="rId1"/>
          <a:stretch/>
        </p:blipFill>
        <p:spPr>
          <a:xfrm>
            <a:off x="260640" y="1392120"/>
            <a:ext cx="6218280" cy="4006800"/>
          </a:xfrm>
          <a:prstGeom prst="rect">
            <a:avLst/>
          </a:prstGeom>
          <a:ln w="0">
            <a:noFill/>
          </a:ln>
        </p:spPr>
      </p:pic>
      <p:sp>
        <p:nvSpPr>
          <p:cNvPr id="192" name="CustomShape 2"/>
          <p:cNvSpPr/>
          <p:nvPr/>
        </p:nvSpPr>
        <p:spPr>
          <a:xfrm>
            <a:off x="540000" y="180000"/>
            <a:ext cx="5884920" cy="898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pt-BR" sz="3200" spc="-1" strike="noStrike">
              <a:latin typeface="Arial"/>
            </a:endParaRPr>
          </a:p>
          <a:p>
            <a:pPr>
              <a:lnSpc>
                <a:spcPct val="100000"/>
              </a:lnSpc>
              <a:buNone/>
            </a:pPr>
            <a:r>
              <a:rPr b="1" lang="pt-BR" sz="3200" spc="-1" strike="noStrike">
                <a:solidFill>
                  <a:srgbClr val="55308d"/>
                </a:solidFill>
                <a:latin typeface="Arial"/>
                <a:ea typeface="DejaVu Sans"/>
              </a:rPr>
              <a:t>Documento de planejamento</a:t>
            </a:r>
            <a:endParaRPr b="0" lang="pt-BR" sz="3200" spc="-1" strike="noStrike">
              <a:latin typeface="Arial"/>
            </a:endParaRPr>
          </a:p>
        </p:txBody>
      </p:sp>
      <p:sp>
        <p:nvSpPr>
          <p:cNvPr id="193" name="CustomShape 4"/>
          <p:cNvSpPr/>
          <p:nvPr/>
        </p:nvSpPr>
        <p:spPr>
          <a:xfrm>
            <a:off x="6836760" y="2809800"/>
            <a:ext cx="4858920" cy="12427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pt-BR" sz="2000" spc="-1" strike="noStrike">
                <a:solidFill>
                  <a:srgbClr val="55308d"/>
                </a:solidFill>
                <a:latin typeface="Arial"/>
                <a:ea typeface="DejaVu Sans"/>
              </a:rPr>
              <a:t>O critério de teste de maior impacto no controle da qualidade do software foi o baseado no teorema dos valores limites, o que garantiu que o sistema não falharia em pontos cruciais de seu funcionamento.</a:t>
            </a:r>
            <a:endParaRPr b="0" lang="pt-BR" sz="2000" spc="-1" strike="noStrike">
              <a:latin typeface="Arial"/>
            </a:endParaRPr>
          </a:p>
        </p:txBody>
      </p:sp>
      <p:sp>
        <p:nvSpPr>
          <p:cNvPr id="194" name="CustomShape 5"/>
          <p:cNvSpPr/>
          <p:nvPr/>
        </p:nvSpPr>
        <p:spPr>
          <a:xfrm>
            <a:off x="6840000" y="1456200"/>
            <a:ext cx="5398920" cy="1062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Principais técnicas  de teste</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3"/>
          <p:cNvSpPr/>
          <p:nvPr/>
        </p:nvSpPr>
        <p:spPr>
          <a:xfrm>
            <a:off x="2255760" y="117000"/>
            <a:ext cx="768096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Equipe - Gerenciamento de Currículos</a:t>
            </a:r>
            <a:endParaRPr b="0" lang="pt-BR" sz="3200" spc="-1" strike="noStrike">
              <a:latin typeface="Arial"/>
            </a:endParaRPr>
          </a:p>
        </p:txBody>
      </p:sp>
      <p:sp>
        <p:nvSpPr>
          <p:cNvPr id="159" name="Espaço Reservado para Conteúdo 2"/>
          <p:cNvSpPr/>
          <p:nvPr/>
        </p:nvSpPr>
        <p:spPr>
          <a:xfrm>
            <a:off x="808920" y="3032280"/>
            <a:ext cx="4052880" cy="1602000"/>
          </a:xfrm>
          <a:prstGeom prst="rect">
            <a:avLst/>
          </a:prstGeom>
          <a:noFill/>
          <a:ln w="0">
            <a:noFill/>
          </a:ln>
        </p:spPr>
        <p:style>
          <a:lnRef idx="0"/>
          <a:fillRef idx="0"/>
          <a:effectRef idx="0"/>
          <a:fontRef idx="minor"/>
        </p:style>
      </p:sp>
      <p:sp>
        <p:nvSpPr>
          <p:cNvPr id="160" name="Espaço Reservado para Conteúdo 2"/>
          <p:cNvSpPr/>
          <p:nvPr/>
        </p:nvSpPr>
        <p:spPr>
          <a:xfrm>
            <a:off x="838080" y="1825560"/>
            <a:ext cx="4052880" cy="160200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buNone/>
              <a:tabLst>
                <a:tab algn="l" pos="0"/>
              </a:tabLst>
            </a:pPr>
            <a:r>
              <a:rPr b="0" lang="pt-BR" sz="2400" spc="-1" strike="noStrike">
                <a:solidFill>
                  <a:srgbClr val="632e62"/>
                </a:solidFill>
                <a:latin typeface="Poppins"/>
                <a:ea typeface="DejaVu Sans"/>
              </a:rPr>
              <a:t>Back-End</a:t>
            </a:r>
            <a:endParaRPr b="0" lang="pt-BR" sz="2400" spc="-1" strike="noStrike">
              <a:latin typeface="Arial"/>
            </a:endParaRPr>
          </a:p>
          <a:p>
            <a:pPr marL="228600" indent="-228600">
              <a:lnSpc>
                <a:spcPct val="90000"/>
              </a:lnSpc>
              <a:spcBef>
                <a:spcPts val="1001"/>
              </a:spcBef>
              <a:buClr>
                <a:srgbClr val="632e62"/>
              </a:buClr>
              <a:buFont typeface="Arial"/>
              <a:buChar char="•"/>
              <a:tabLst>
                <a:tab algn="l" pos="0"/>
              </a:tabLst>
            </a:pPr>
            <a:r>
              <a:rPr b="0" lang="pt-BR" sz="2400" spc="-1" strike="noStrike">
                <a:solidFill>
                  <a:srgbClr val="632e62"/>
                </a:solidFill>
                <a:latin typeface="Poppins"/>
                <a:ea typeface="DejaVu Sans"/>
              </a:rPr>
              <a:t>Clebson Mendonça</a:t>
            </a:r>
            <a:endParaRPr b="0" lang="pt-BR" sz="2400" spc="-1" strike="noStrike">
              <a:latin typeface="Arial"/>
            </a:endParaRPr>
          </a:p>
          <a:p>
            <a:pPr marL="228600" indent="-228600">
              <a:lnSpc>
                <a:spcPct val="90000"/>
              </a:lnSpc>
              <a:spcBef>
                <a:spcPts val="1001"/>
              </a:spcBef>
              <a:buClr>
                <a:srgbClr val="632e62"/>
              </a:buClr>
              <a:buFont typeface="Arial"/>
              <a:buChar char="•"/>
              <a:tabLst>
                <a:tab algn="l" pos="0"/>
              </a:tabLst>
            </a:pPr>
            <a:r>
              <a:rPr b="0" lang="pt-BR" sz="2400" spc="-1" strike="noStrike">
                <a:solidFill>
                  <a:srgbClr val="632e62"/>
                </a:solidFill>
                <a:latin typeface="Poppins"/>
                <a:ea typeface="DejaVu Sans"/>
              </a:rPr>
              <a:t>Mateus Machado</a:t>
            </a:r>
            <a:endParaRPr b="0" lang="pt-BR" sz="2400" spc="-1" strike="noStrike">
              <a:latin typeface="Arial"/>
            </a:endParaRPr>
          </a:p>
        </p:txBody>
      </p:sp>
      <p:sp>
        <p:nvSpPr>
          <p:cNvPr id="161" name="Espaço Reservado para Conteúdo 2"/>
          <p:cNvSpPr/>
          <p:nvPr/>
        </p:nvSpPr>
        <p:spPr>
          <a:xfrm>
            <a:off x="6463800" y="1825560"/>
            <a:ext cx="4052880" cy="160200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buNone/>
              <a:tabLst>
                <a:tab algn="l" pos="0"/>
              </a:tabLst>
            </a:pPr>
            <a:r>
              <a:rPr b="0" lang="pt-BR" sz="2400" spc="-1" strike="noStrike">
                <a:solidFill>
                  <a:srgbClr val="632e62"/>
                </a:solidFill>
                <a:latin typeface="Poppins"/>
                <a:ea typeface="DejaVu Sans"/>
              </a:rPr>
              <a:t>Front-End</a:t>
            </a:r>
            <a:endParaRPr b="0" lang="pt-BR" sz="2400" spc="-1" strike="noStrike">
              <a:latin typeface="Arial"/>
            </a:endParaRPr>
          </a:p>
          <a:p>
            <a:pPr marL="228600" indent="-228600">
              <a:lnSpc>
                <a:spcPct val="90000"/>
              </a:lnSpc>
              <a:spcBef>
                <a:spcPts val="1001"/>
              </a:spcBef>
              <a:buClr>
                <a:srgbClr val="632e62"/>
              </a:buClr>
              <a:buFont typeface="Arial"/>
              <a:buChar char="•"/>
              <a:tabLst>
                <a:tab algn="l" pos="0"/>
              </a:tabLst>
            </a:pPr>
            <a:r>
              <a:rPr b="0" lang="pt-BR" sz="2400" spc="-1" strike="noStrike">
                <a:solidFill>
                  <a:srgbClr val="632e62"/>
                </a:solidFill>
                <a:latin typeface="Poppins"/>
                <a:ea typeface="DejaVu Sans"/>
              </a:rPr>
              <a:t>Geovane Hartmann</a:t>
            </a:r>
            <a:endParaRPr b="0" lang="pt-BR" sz="2400" spc="-1" strike="noStrike">
              <a:latin typeface="Arial"/>
            </a:endParaRPr>
          </a:p>
          <a:p>
            <a:pPr marL="228600" indent="-228600">
              <a:lnSpc>
                <a:spcPct val="90000"/>
              </a:lnSpc>
              <a:spcBef>
                <a:spcPts val="1001"/>
              </a:spcBef>
              <a:buClr>
                <a:srgbClr val="632e62"/>
              </a:buClr>
              <a:buFont typeface="Arial"/>
              <a:buChar char="•"/>
              <a:tabLst>
                <a:tab algn="l" pos="0"/>
              </a:tabLst>
            </a:pPr>
            <a:r>
              <a:rPr b="0" lang="pt-BR" sz="2400" spc="-1" strike="noStrike">
                <a:solidFill>
                  <a:srgbClr val="632e62"/>
                </a:solidFill>
                <a:latin typeface="Poppins"/>
                <a:ea typeface="DejaVu Sans"/>
              </a:rPr>
              <a:t>Marcos Sales</a:t>
            </a:r>
            <a:endParaRPr b="0" lang="pt-BR" sz="2400" spc="-1" strike="noStrike">
              <a:latin typeface="Arial"/>
            </a:endParaRPr>
          </a:p>
        </p:txBody>
      </p:sp>
      <p:sp>
        <p:nvSpPr>
          <p:cNvPr id="162" name="Espaço Reservado para Conteúdo 2"/>
          <p:cNvSpPr/>
          <p:nvPr/>
        </p:nvSpPr>
        <p:spPr>
          <a:xfrm>
            <a:off x="838080" y="3887280"/>
            <a:ext cx="4052880" cy="160200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buNone/>
              <a:tabLst>
                <a:tab algn="l" pos="0"/>
              </a:tabLst>
            </a:pPr>
            <a:r>
              <a:rPr b="0" lang="pt-BR" sz="2400" spc="-1" strike="noStrike">
                <a:solidFill>
                  <a:srgbClr val="632e62"/>
                </a:solidFill>
                <a:latin typeface="Poppins"/>
                <a:ea typeface="DejaVu Sans"/>
              </a:rPr>
              <a:t>Quality Assurance</a:t>
            </a:r>
            <a:endParaRPr b="0" lang="pt-BR" sz="2400" spc="-1" strike="noStrike">
              <a:latin typeface="Arial"/>
            </a:endParaRPr>
          </a:p>
          <a:p>
            <a:pPr marL="228600" indent="-228600">
              <a:lnSpc>
                <a:spcPct val="90000"/>
              </a:lnSpc>
              <a:spcBef>
                <a:spcPts val="1001"/>
              </a:spcBef>
              <a:buClr>
                <a:srgbClr val="632e62"/>
              </a:buClr>
              <a:buFont typeface="Arial"/>
              <a:buChar char="•"/>
              <a:tabLst>
                <a:tab algn="l" pos="0"/>
              </a:tabLst>
            </a:pPr>
            <a:r>
              <a:rPr b="0" lang="pt-BR" sz="2400" spc="-1" strike="noStrike">
                <a:solidFill>
                  <a:srgbClr val="632e62"/>
                </a:solidFill>
                <a:latin typeface="Poppins"/>
                <a:ea typeface="DejaVu Sans"/>
              </a:rPr>
              <a:t>Eduardo Costa</a:t>
            </a:r>
            <a:endParaRPr b="0" lang="pt-BR" sz="2400" spc="-1" strike="noStrike">
              <a:latin typeface="Arial"/>
            </a:endParaRPr>
          </a:p>
        </p:txBody>
      </p:sp>
      <p:sp>
        <p:nvSpPr>
          <p:cNvPr id="163" name="Espaço Reservado para Conteúdo 2"/>
          <p:cNvSpPr/>
          <p:nvPr/>
        </p:nvSpPr>
        <p:spPr>
          <a:xfrm>
            <a:off x="6463800" y="3887280"/>
            <a:ext cx="4052880" cy="160200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buNone/>
              <a:tabLst>
                <a:tab algn="l" pos="0"/>
              </a:tabLst>
            </a:pPr>
            <a:r>
              <a:rPr b="0" lang="pt-BR" sz="2400" spc="-1" strike="noStrike">
                <a:solidFill>
                  <a:srgbClr val="632e62"/>
                </a:solidFill>
                <a:latin typeface="Poppins"/>
                <a:ea typeface="DejaVu Sans"/>
              </a:rPr>
              <a:t>Product Owner</a:t>
            </a:r>
            <a:endParaRPr b="0" lang="pt-BR" sz="2400" spc="-1" strike="noStrike">
              <a:latin typeface="Arial"/>
            </a:endParaRPr>
          </a:p>
          <a:p>
            <a:pPr marL="228600" indent="-228600">
              <a:lnSpc>
                <a:spcPct val="90000"/>
              </a:lnSpc>
              <a:spcBef>
                <a:spcPts val="1001"/>
              </a:spcBef>
              <a:buClr>
                <a:srgbClr val="632e62"/>
              </a:buClr>
              <a:buFont typeface="Arial"/>
              <a:buChar char="•"/>
              <a:tabLst>
                <a:tab algn="l" pos="0"/>
              </a:tabLst>
            </a:pPr>
            <a:r>
              <a:rPr b="0" lang="pt-BR" sz="2400" spc="-1" strike="noStrike">
                <a:solidFill>
                  <a:srgbClr val="632e62"/>
                </a:solidFill>
                <a:latin typeface="Poppins"/>
                <a:ea typeface="DejaVu Sans"/>
              </a:rPr>
              <a:t>Mailton Silva</a:t>
            </a:r>
            <a:endParaRPr b="0" lang="pt-BR"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ubTitle"/>
          </p:nvPr>
        </p:nvSpPr>
        <p:spPr>
          <a:xfrm>
            <a:off x="610200" y="1160640"/>
            <a:ext cx="10972080" cy="2411280"/>
          </a:xfrm>
          <a:prstGeom prst="rect">
            <a:avLst/>
          </a:prstGeom>
          <a:noFill/>
          <a:ln w="0">
            <a:noFill/>
          </a:ln>
        </p:spPr>
        <p:txBody>
          <a:bodyPr lIns="0" rIns="0" tIns="0" bIns="0" anchor="ctr">
            <a:noAutofit/>
          </a:bodyPr>
          <a:p>
            <a:pPr algn="just">
              <a:lnSpc>
                <a:spcPct val="150000"/>
              </a:lnSpc>
              <a:spcBef>
                <a:spcPts val="1001"/>
              </a:spcBef>
              <a:buNone/>
            </a:pPr>
            <a:r>
              <a:rPr b="0" lang="pt-BR" sz="2000" spc="-1" strike="noStrike">
                <a:solidFill>
                  <a:srgbClr val="000000"/>
                </a:solidFill>
                <a:latin typeface="Arial"/>
                <a:ea typeface="DejaVu Sans"/>
              </a:rPr>
              <a:t>Atualmente, todas as vagas ofertadas pela DBC são mantidas em um sistema de terceiro (Compleo). Para monitorar os currículos que recebemos para as vagas, foi desenvolvido um sistema de gerenciamento de currículo no qual é possível cadastrar os candidatos na plataforma para que os gestores associem os perfis mais ideais para cada vaga, garantindo economia de tempo e agilidade no processo.</a:t>
            </a:r>
            <a:endParaRPr b="0" lang="pt-BR" sz="2000" spc="-1" strike="noStrike">
              <a:latin typeface="Arial"/>
            </a:endParaRPr>
          </a:p>
        </p:txBody>
      </p:sp>
      <p:sp>
        <p:nvSpPr>
          <p:cNvPr id="165" name="CustomShape 3"/>
          <p:cNvSpPr/>
          <p:nvPr/>
        </p:nvSpPr>
        <p:spPr>
          <a:xfrm>
            <a:off x="3139560" y="155880"/>
            <a:ext cx="591300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Gerenciamento de Currículos</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3"/>
          <p:cNvSpPr/>
          <p:nvPr/>
        </p:nvSpPr>
        <p:spPr>
          <a:xfrm>
            <a:off x="3751920" y="142200"/>
            <a:ext cx="468720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Tecnologias Utilizadas</a:t>
            </a:r>
            <a:endParaRPr b="0" lang="pt-BR" sz="3200" spc="-1" strike="noStrike">
              <a:latin typeface="Arial"/>
            </a:endParaRPr>
          </a:p>
        </p:txBody>
      </p:sp>
      <p:pic>
        <p:nvPicPr>
          <p:cNvPr id="167" name="Imagem 5" descr="Ícone&#10;&#10;Descrição gerada automaticamente com confiança baixa"/>
          <p:cNvPicPr/>
          <p:nvPr/>
        </p:nvPicPr>
        <p:blipFill>
          <a:blip r:embed="rId1"/>
          <a:stretch/>
        </p:blipFill>
        <p:spPr>
          <a:xfrm>
            <a:off x="5040000" y="1239840"/>
            <a:ext cx="3495240" cy="1195920"/>
          </a:xfrm>
          <a:prstGeom prst="rect">
            <a:avLst/>
          </a:prstGeom>
          <a:ln w="0">
            <a:noFill/>
          </a:ln>
        </p:spPr>
      </p:pic>
      <p:pic>
        <p:nvPicPr>
          <p:cNvPr id="168" name="Imagem 7" descr="Logotipo&#10;&#10;Descrição gerada automaticamente com confiança baixa"/>
          <p:cNvPicPr/>
          <p:nvPr/>
        </p:nvPicPr>
        <p:blipFill>
          <a:blip r:embed="rId2"/>
          <a:stretch/>
        </p:blipFill>
        <p:spPr>
          <a:xfrm>
            <a:off x="795600" y="1320840"/>
            <a:ext cx="3616200" cy="1079640"/>
          </a:xfrm>
          <a:prstGeom prst="rect">
            <a:avLst/>
          </a:prstGeom>
          <a:ln w="0">
            <a:noFill/>
          </a:ln>
        </p:spPr>
      </p:pic>
      <p:pic>
        <p:nvPicPr>
          <p:cNvPr id="169" name="Imagem 9" descr="Desenho de um círculo&#10;&#10;Descrição gerada automaticamente com confiança baixa"/>
          <p:cNvPicPr/>
          <p:nvPr/>
        </p:nvPicPr>
        <p:blipFill>
          <a:blip r:embed="rId3"/>
          <a:stretch/>
        </p:blipFill>
        <p:spPr>
          <a:xfrm>
            <a:off x="1080000" y="5152680"/>
            <a:ext cx="2746440" cy="767880"/>
          </a:xfrm>
          <a:prstGeom prst="rect">
            <a:avLst/>
          </a:prstGeom>
          <a:ln w="0">
            <a:noFill/>
          </a:ln>
        </p:spPr>
      </p:pic>
      <p:pic>
        <p:nvPicPr>
          <p:cNvPr id="170" name="Imagem 11" descr="Logotipo&#10;&#10;Descrição gerada automaticamente"/>
          <p:cNvPicPr/>
          <p:nvPr/>
        </p:nvPicPr>
        <p:blipFill>
          <a:blip r:embed="rId4"/>
          <a:stretch/>
        </p:blipFill>
        <p:spPr>
          <a:xfrm>
            <a:off x="1440000" y="3110040"/>
            <a:ext cx="1992960" cy="1209960"/>
          </a:xfrm>
          <a:prstGeom prst="rect">
            <a:avLst/>
          </a:prstGeom>
          <a:ln w="0">
            <a:noFill/>
          </a:ln>
        </p:spPr>
      </p:pic>
      <p:pic>
        <p:nvPicPr>
          <p:cNvPr id="171" name="Imagem 13" descr=""/>
          <p:cNvPicPr/>
          <p:nvPr/>
        </p:nvPicPr>
        <p:blipFill>
          <a:blip r:embed="rId5"/>
          <a:stretch/>
        </p:blipFill>
        <p:spPr>
          <a:xfrm>
            <a:off x="4500000" y="2700000"/>
            <a:ext cx="3416760" cy="1955160"/>
          </a:xfrm>
          <a:prstGeom prst="rect">
            <a:avLst/>
          </a:prstGeom>
          <a:ln w="0">
            <a:noFill/>
          </a:ln>
        </p:spPr>
      </p:pic>
      <p:pic>
        <p:nvPicPr>
          <p:cNvPr id="172" name="Imagem 15" descr="Uma imagem contendo Ícone&#10;&#10;Descrição gerada automaticamente"/>
          <p:cNvPicPr/>
          <p:nvPr/>
        </p:nvPicPr>
        <p:blipFill>
          <a:blip r:embed="rId6"/>
          <a:stretch/>
        </p:blipFill>
        <p:spPr>
          <a:xfrm>
            <a:off x="8440560" y="993240"/>
            <a:ext cx="3515040" cy="1483200"/>
          </a:xfrm>
          <a:prstGeom prst="rect">
            <a:avLst/>
          </a:prstGeom>
          <a:ln w="0">
            <a:noFill/>
          </a:ln>
        </p:spPr>
      </p:pic>
      <p:pic>
        <p:nvPicPr>
          <p:cNvPr id="173" name="Imagem 17" descr="Forma&#10;&#10;Descrição gerada automaticamente com confiança média"/>
          <p:cNvPicPr/>
          <p:nvPr/>
        </p:nvPicPr>
        <p:blipFill>
          <a:blip r:embed="rId7"/>
          <a:stretch/>
        </p:blipFill>
        <p:spPr>
          <a:xfrm>
            <a:off x="8446680" y="3240000"/>
            <a:ext cx="2893320" cy="1052280"/>
          </a:xfrm>
          <a:prstGeom prst="rect">
            <a:avLst/>
          </a:prstGeom>
          <a:ln w="0">
            <a:noFill/>
          </a:ln>
        </p:spPr>
      </p:pic>
      <p:pic>
        <p:nvPicPr>
          <p:cNvPr id="174" name="" descr=""/>
          <p:cNvPicPr/>
          <p:nvPr/>
        </p:nvPicPr>
        <p:blipFill>
          <a:blip r:embed="rId8"/>
          <a:stretch/>
        </p:blipFill>
        <p:spPr>
          <a:xfrm>
            <a:off x="4451400" y="5058360"/>
            <a:ext cx="3288600" cy="881640"/>
          </a:xfrm>
          <a:prstGeom prst="rect">
            <a:avLst/>
          </a:prstGeom>
          <a:ln w="0">
            <a:noFill/>
          </a:ln>
        </p:spPr>
      </p:pic>
      <p:pic>
        <p:nvPicPr>
          <p:cNvPr id="175" name="" descr=""/>
          <p:cNvPicPr/>
          <p:nvPr/>
        </p:nvPicPr>
        <p:blipFill>
          <a:blip r:embed="rId9"/>
          <a:stretch/>
        </p:blipFill>
        <p:spPr>
          <a:xfrm>
            <a:off x="8280000" y="5040000"/>
            <a:ext cx="3420000" cy="856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3"/>
          <p:cNvSpPr/>
          <p:nvPr/>
        </p:nvSpPr>
        <p:spPr>
          <a:xfrm>
            <a:off x="3649680" y="130320"/>
            <a:ext cx="489312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Organização do projeto</a:t>
            </a:r>
            <a:endParaRPr b="0" lang="pt-BR" sz="3200" spc="-1" strike="noStrike">
              <a:latin typeface="Arial"/>
            </a:endParaRPr>
          </a:p>
        </p:txBody>
      </p:sp>
      <p:pic>
        <p:nvPicPr>
          <p:cNvPr id="177" name="Imagem 6" descr=""/>
          <p:cNvPicPr/>
          <p:nvPr/>
        </p:nvPicPr>
        <p:blipFill>
          <a:blip r:embed="rId1"/>
          <a:stretch/>
        </p:blipFill>
        <p:spPr>
          <a:xfrm>
            <a:off x="1883520" y="1088640"/>
            <a:ext cx="8425080" cy="4679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3"/>
          <p:cNvSpPr/>
          <p:nvPr/>
        </p:nvSpPr>
        <p:spPr>
          <a:xfrm>
            <a:off x="4583880" y="3156480"/>
            <a:ext cx="302436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Demonstração</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3"/>
          <p:cNvSpPr/>
          <p:nvPr/>
        </p:nvSpPr>
        <p:spPr>
          <a:xfrm>
            <a:off x="4124160" y="155880"/>
            <a:ext cx="394344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Fluxo da aplicação</a:t>
            </a:r>
            <a:endParaRPr b="0" lang="pt-BR" sz="3200" spc="-1" strike="noStrike">
              <a:latin typeface="Arial"/>
            </a:endParaRPr>
          </a:p>
        </p:txBody>
      </p:sp>
      <p:pic>
        <p:nvPicPr>
          <p:cNvPr id="180" name="Imagem 7" descr="Diagrama&#10;&#10;Descrição gerada automaticamente"/>
          <p:cNvPicPr/>
          <p:nvPr/>
        </p:nvPicPr>
        <p:blipFill>
          <a:blip r:embed="rId1"/>
          <a:stretch/>
        </p:blipFill>
        <p:spPr>
          <a:xfrm>
            <a:off x="921600" y="991440"/>
            <a:ext cx="10348920" cy="4874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3"/>
          <p:cNvSpPr/>
          <p:nvPr/>
        </p:nvSpPr>
        <p:spPr>
          <a:xfrm>
            <a:off x="2281680" y="119160"/>
            <a:ext cx="762732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Diagrama Entidade e Relacionamento</a:t>
            </a:r>
            <a:endParaRPr b="0" lang="pt-BR" sz="3200" spc="-1" strike="noStrike">
              <a:latin typeface="Arial"/>
            </a:endParaRPr>
          </a:p>
        </p:txBody>
      </p:sp>
      <p:pic>
        <p:nvPicPr>
          <p:cNvPr id="182" name="Imagem 6" descr="Diagrama&#10;&#10;Descrição gerada automaticamente"/>
          <p:cNvPicPr/>
          <p:nvPr/>
        </p:nvPicPr>
        <p:blipFill>
          <a:blip r:embed="rId1"/>
          <a:stretch/>
        </p:blipFill>
        <p:spPr>
          <a:xfrm>
            <a:off x="2171520" y="811800"/>
            <a:ext cx="7848360" cy="5771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3"/>
          <p:cNvSpPr/>
          <p:nvPr/>
        </p:nvSpPr>
        <p:spPr>
          <a:xfrm>
            <a:off x="3956400" y="106560"/>
            <a:ext cx="4279320" cy="54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3200" spc="-1" strike="noStrike">
                <a:solidFill>
                  <a:srgbClr val="55308d"/>
                </a:solidFill>
                <a:latin typeface="Arial"/>
                <a:ea typeface="DejaVu Sans"/>
              </a:rPr>
              <a:t>Diagrama de Classes</a:t>
            </a:r>
            <a:endParaRPr b="0" lang="pt-BR" sz="3200" spc="-1" strike="noStrike">
              <a:latin typeface="Arial"/>
            </a:endParaRPr>
          </a:p>
        </p:txBody>
      </p:sp>
      <p:pic>
        <p:nvPicPr>
          <p:cNvPr id="184" name="Imagem 9" descr="Interface gráfica do usuário&#10;&#10;Descrição gerada automaticamente com confiança média"/>
          <p:cNvPicPr/>
          <p:nvPr/>
        </p:nvPicPr>
        <p:blipFill>
          <a:blip r:embed="rId1"/>
          <a:stretch/>
        </p:blipFill>
        <p:spPr>
          <a:xfrm>
            <a:off x="1186560" y="1373400"/>
            <a:ext cx="9819000" cy="5014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1147</TotalTime>
  <Application>LibreOffice/7.3.5.2$Linux_X86_64 LibreOffice_project/30$Build-2</Application>
  <AppVersion>15.0000</AppVersion>
  <Words>119</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2021-11-03T16:56:50Z</dcterms:created>
  <dc:creator>Rafael.Oliveira</dc:creator>
  <dc:description/>
  <dc:language>pt-BR</dc:language>
  <cp:lastModifiedBy/>
  <dcterms:modified xsi:type="dcterms:W3CDTF">2022-08-23T11:05:15Z</dcterms:modified>
  <cp:revision>39</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0x010100385ACDE743314A41A2F79E09709D2DD7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Personalizar</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