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"/>
  </p:notesMasterIdLst>
  <p:handoutMasterIdLst>
    <p:handoutMasterId r:id="rId5"/>
  </p:handoutMasterIdLst>
  <p:sldIdLst>
    <p:sldId id="259" r:id="rId2"/>
    <p:sldId id="258" r:id="rId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28/06/2021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28/06/2021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pt-br" sz="6600" dirty="0"/>
              <a:t>Projeto Final </a:t>
            </a:r>
            <a:r>
              <a:rPr lang="pt-br" sz="6600" dirty="0" err="1"/>
              <a:t>React-Native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2000" b="1" dirty="0">
                <a:solidFill>
                  <a:schemeClr val="tx2"/>
                </a:solidFill>
                <a:latin typeface="+mj-lt"/>
                <a:ea typeface="+mj-ea"/>
              </a:rPr>
              <a:t>Cléber dos Santos Vieira RA: 1904805</a:t>
            </a:r>
            <a:endParaRPr lang="pt-br" sz="2000" b="1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Prot</a:t>
            </a:r>
            <a:r>
              <a:rPr lang="pt-BR" dirty="0"/>
              <a:t>ótipo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BD216E5-7B53-4725-8EAD-DA90C6BC2A87}"/>
              </a:ext>
            </a:extLst>
          </p:cNvPr>
          <p:cNvGrpSpPr/>
          <p:nvPr/>
        </p:nvGrpSpPr>
        <p:grpSpPr>
          <a:xfrm>
            <a:off x="2052746" y="1866900"/>
            <a:ext cx="1946851" cy="4185392"/>
            <a:chOff x="913795" y="2184298"/>
            <a:chExt cx="1946851" cy="418539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D14592F-00B6-484B-A0CA-3DD9DE87C580}"/>
                </a:ext>
              </a:extLst>
            </p:cNvPr>
            <p:cNvGrpSpPr/>
            <p:nvPr/>
          </p:nvGrpSpPr>
          <p:grpSpPr>
            <a:xfrm>
              <a:off x="913795" y="2184298"/>
              <a:ext cx="1946851" cy="4185392"/>
              <a:chOff x="2751589" y="2063008"/>
              <a:chExt cx="1946851" cy="4185392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AE48ABF-02A1-4C12-892B-CA0B01D5A2EC}"/>
                  </a:ext>
                </a:extLst>
              </p:cNvPr>
              <p:cNvSpPr/>
              <p:nvPr/>
            </p:nvSpPr>
            <p:spPr>
              <a:xfrm>
                <a:off x="2751589" y="2063008"/>
                <a:ext cx="1946851" cy="4185392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E892F815-AE2D-4167-98BB-BD9D33824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2083" y="2463118"/>
                <a:ext cx="1727336" cy="360000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</p:pic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E0FC356-179B-4365-87E7-C113B18CCE87}"/>
                </a:ext>
              </a:extLst>
            </p:cNvPr>
            <p:cNvSpPr txBox="1"/>
            <p:nvPr/>
          </p:nvSpPr>
          <p:spPr>
            <a:xfrm>
              <a:off x="1014289" y="2184298"/>
              <a:ext cx="1727335" cy="4001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</a:rPr>
                <a:t>Home</a:t>
              </a:r>
              <a:endParaRPr lang="pt-BR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4B6A28E-B8ED-4419-8B64-40C253870DA3}"/>
              </a:ext>
            </a:extLst>
          </p:cNvPr>
          <p:cNvGrpSpPr/>
          <p:nvPr/>
        </p:nvGrpSpPr>
        <p:grpSpPr>
          <a:xfrm>
            <a:off x="5117250" y="1866900"/>
            <a:ext cx="1946851" cy="4185392"/>
            <a:chOff x="913795" y="2184298"/>
            <a:chExt cx="1946851" cy="4185392"/>
          </a:xfrm>
          <a:solidFill>
            <a:schemeClr val="accent3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6589E41-B455-4A98-8001-B2A085AAD31D}"/>
                </a:ext>
              </a:extLst>
            </p:cNvPr>
            <p:cNvSpPr/>
            <p:nvPr/>
          </p:nvSpPr>
          <p:spPr>
            <a:xfrm>
              <a:off x="913795" y="2184298"/>
              <a:ext cx="1946851" cy="418539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9D81734-2211-45A8-996A-3D27EB77534B}"/>
                </a:ext>
              </a:extLst>
            </p:cNvPr>
            <p:cNvSpPr txBox="1"/>
            <p:nvPr/>
          </p:nvSpPr>
          <p:spPr>
            <a:xfrm>
              <a:off x="1014289" y="2184298"/>
              <a:ext cx="172733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</a:rPr>
                <a:t>Registrar</a:t>
              </a:r>
              <a:endParaRPr lang="pt-BR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B95A880-6155-4795-A7D6-ADEDE1A8B6C6}"/>
              </a:ext>
            </a:extLst>
          </p:cNvPr>
          <p:cNvGrpSpPr/>
          <p:nvPr/>
        </p:nvGrpSpPr>
        <p:grpSpPr>
          <a:xfrm>
            <a:off x="8192403" y="1866900"/>
            <a:ext cx="1946851" cy="4185392"/>
            <a:chOff x="913795" y="2184298"/>
            <a:chExt cx="1946851" cy="4185392"/>
          </a:xfrm>
          <a:solidFill>
            <a:schemeClr val="accent4"/>
          </a:solidFill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B83FD29-D952-4845-AF61-87EFC3972F3F}"/>
                </a:ext>
              </a:extLst>
            </p:cNvPr>
            <p:cNvSpPr/>
            <p:nvPr/>
          </p:nvSpPr>
          <p:spPr>
            <a:xfrm>
              <a:off x="913795" y="2184298"/>
              <a:ext cx="1946851" cy="418539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0B5F016-BB1A-48F4-9E4B-F2AB8A5CA3B5}"/>
                </a:ext>
              </a:extLst>
            </p:cNvPr>
            <p:cNvSpPr txBox="1"/>
            <p:nvPr/>
          </p:nvSpPr>
          <p:spPr>
            <a:xfrm>
              <a:off x="1014289" y="2184298"/>
              <a:ext cx="1727335" cy="40011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</a:rPr>
                <a:t>Área Logada</a:t>
              </a:r>
              <a:endParaRPr lang="pt-BR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endParaRPr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0530F339-8CF2-4EE1-8508-5D73E3C6D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0" y="2267010"/>
            <a:ext cx="1729330" cy="36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1E0AEF6-1691-48F4-9EAE-3A75B3B11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160" y="2267010"/>
            <a:ext cx="172733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Projeto Final React-Native</vt:lpstr>
      <vt:lpstr>Protótipo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React-Native</dc:title>
  <dc:creator>Cleber dos Santos Vieira</dc:creator>
  <cp:lastModifiedBy>Cleber dos Santos Vieira</cp:lastModifiedBy>
  <cp:revision>2</cp:revision>
  <dcterms:created xsi:type="dcterms:W3CDTF">2021-06-28T15:43:33Z</dcterms:created>
  <dcterms:modified xsi:type="dcterms:W3CDTF">2021-06-28T15:57:12Z</dcterms:modified>
</cp:coreProperties>
</file>