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1B43"/>
    <a:srgbClr val="667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E6490-DEFB-E39C-B831-DC8F43E1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F995A-C7CB-6084-6896-141E66A7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21D9CD-9CFD-8882-D187-FE67D85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53AAF-20FA-65E9-F54F-6D12B62D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250AD6-1868-E2F7-7B1C-19195081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6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BD347-3FC9-1F86-4E5D-7A8D68AD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939541-A214-A2A3-7A86-25304E70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11B130-DBD2-7F25-B96C-F309FA63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778DE-00EF-BE0E-9335-99F056E5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0A615-C574-D35F-3260-EE76BCAE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3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B36117-9BF5-20FB-DF67-D05BCA5DB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DB3509-8A21-C7E5-D7CA-1BFD5E26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5E569C-4E53-B27B-8CB9-12E5E0F2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F1377-EA4C-CCE3-075A-E3FB9BFA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1B133-CF7D-7909-5D2F-30C9CCC4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B5E6E-D282-C171-B2B5-27230520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EB39B-6A4A-F3A6-C90E-8C2C484F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E917A-AB16-DD5D-13B8-D7EF7EBA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83F9-5F3C-3654-951C-AC23ED5D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0FEB7-EA71-A490-99CC-80F254EF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18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D448-1F5C-5858-99D8-C89589B8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59753C-CBF0-41C4-C79D-2D58F60F3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B814DF-0CD7-2829-291A-C263EAB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3F746-4366-2A61-6D57-8F1059B2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E9927-83A5-B1C2-DF1F-1E803476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A1EF-95E6-5B3F-B8C1-D3EB02EB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340E8-7743-4C75-86B5-B0F379AF7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D52E6E-E3AD-A4DE-9462-741613E07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9FC6D2-3C8A-C8FC-27C8-D19BA330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B5E33C-2C30-0982-567C-E769E1AE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EC7848-1391-FE1B-B810-F1FACABA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5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6587F-6EC1-1A9C-6C16-D55E7B7A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1BD44B-9ACA-1630-85EA-AF07BB8CC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89F74-FDE2-EE40-13B3-713A36D17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82E829-20B9-F0A5-34CF-BCF276F13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8F5F56-DF83-A5AB-AF19-DDF0C347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D830EBA-AA14-A313-0D15-BF5916C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67326E-405B-FB40-31B9-BCED2329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129B4F-3A3A-7A5F-7A37-07DBD6CC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9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16CD-E7BD-C1DF-38B7-B7B04DAD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DC4B03-2F2B-4B20-3D01-A464255C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BDCA73-266F-77A1-20DB-3D95B23C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0D656E-3FCB-3219-A4DA-118FE066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46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3616A8-3A88-2F95-7D6B-BE3E8729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5AFF14-8371-B5F1-1E3B-6799516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CFDE2C-D513-AD95-BBD2-AB2090F4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34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ED31-86B4-DEF1-0B45-07AB2154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0B6CF-4CAE-D31D-127A-61F5B2C80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73D79D-2FD6-7CEB-1390-585F5ED1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C19E4-7710-E90B-DFF5-828C559B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D44A18-1454-4E0C-02BC-8E442ED6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32EF25-0268-5857-14D6-E878A035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2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A0481-CC15-0ADB-8FD2-B71C16CB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99508B-56F6-13FD-6DD5-9C518BF0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DF2AB8-CCD7-8DCA-6262-97003FE3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3F423-C379-6603-B14D-EF42E49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8E6F55-4C40-921B-38A9-35CCF9CC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651E4-C015-70D5-D91F-7F1AA344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8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D0FC35-9A93-3B2B-7FE1-0B1AFFF8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200BB6-AF1A-762B-33D5-216358A5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929F6-F203-4D5C-C0D3-85819C6B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E739D-25D9-4BFF-B379-3AC93E27739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5B46B-C3FF-AD5D-1102-4B4AC1457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EDAC9-8499-04CD-1058-39C5C0AC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505C3-7E71-4BFB-BC04-29249C338C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9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51EB07B-BE4A-408D-2CA5-0E53B6877624}"/>
              </a:ext>
            </a:extLst>
          </p:cNvPr>
          <p:cNvSpPr/>
          <p:nvPr/>
        </p:nvSpPr>
        <p:spPr>
          <a:xfrm>
            <a:off x="-1" y="0"/>
            <a:ext cx="12192000" cy="646331"/>
          </a:xfrm>
          <a:prstGeom prst="roundRect">
            <a:avLst>
              <a:gd name="adj" fmla="val 0"/>
            </a:avLst>
          </a:prstGeom>
          <a:solidFill>
            <a:srgbClr val="001B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E0204A-71A2-861E-2F38-305BAA15C267}"/>
              </a:ext>
            </a:extLst>
          </p:cNvPr>
          <p:cNvSpPr txBox="1"/>
          <p:nvPr/>
        </p:nvSpPr>
        <p:spPr>
          <a:xfrm>
            <a:off x="431863" y="-29028"/>
            <a:ext cx="1129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i="0" dirty="0">
                <a:solidFill>
                  <a:schemeClr val="bg1"/>
                </a:solidFill>
                <a:effectLst/>
                <a:latin typeface="Google Sans"/>
              </a:rPr>
              <a:t>ANTAQ - Agência Nacional de Transportes Aquaviários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786DCAE-7075-9018-6108-4A4DB8000DAE}"/>
              </a:ext>
            </a:extLst>
          </p:cNvPr>
          <p:cNvSpPr/>
          <p:nvPr/>
        </p:nvSpPr>
        <p:spPr>
          <a:xfrm>
            <a:off x="0" y="646331"/>
            <a:ext cx="12192000" cy="6211669"/>
          </a:xfrm>
          <a:prstGeom prst="roundRect">
            <a:avLst>
              <a:gd name="adj" fmla="val 0"/>
            </a:avLst>
          </a:prstGeom>
          <a:solidFill>
            <a:srgbClr val="667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6E90288-8587-CC6E-FFB3-0E51E5471E0F}"/>
              </a:ext>
            </a:extLst>
          </p:cNvPr>
          <p:cNvSpPr/>
          <p:nvPr/>
        </p:nvSpPr>
        <p:spPr>
          <a:xfrm>
            <a:off x="37817" y="711478"/>
            <a:ext cx="3898080" cy="1061884"/>
          </a:xfrm>
          <a:prstGeom prst="roundRect">
            <a:avLst>
              <a:gd name="adj" fmla="val 13889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12B78EE-01E2-B338-B507-3AAC2432DF8F}"/>
              </a:ext>
            </a:extLst>
          </p:cNvPr>
          <p:cNvSpPr/>
          <p:nvPr/>
        </p:nvSpPr>
        <p:spPr>
          <a:xfrm>
            <a:off x="4068417" y="711478"/>
            <a:ext cx="4041913" cy="1061884"/>
          </a:xfrm>
          <a:prstGeom prst="roundRect">
            <a:avLst>
              <a:gd name="adj" fmla="val 13889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94A4A10-A00A-8409-6972-4B1D872BABAF}"/>
              </a:ext>
            </a:extLst>
          </p:cNvPr>
          <p:cNvSpPr/>
          <p:nvPr/>
        </p:nvSpPr>
        <p:spPr>
          <a:xfrm>
            <a:off x="37815" y="1888751"/>
            <a:ext cx="8072515" cy="2389808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4054173-4CA2-7786-A986-FC8F19BE88EC}"/>
              </a:ext>
            </a:extLst>
          </p:cNvPr>
          <p:cNvSpPr/>
          <p:nvPr/>
        </p:nvSpPr>
        <p:spPr>
          <a:xfrm>
            <a:off x="8222004" y="4368800"/>
            <a:ext cx="3898080" cy="2389808"/>
          </a:xfrm>
          <a:prstGeom prst="roundRect">
            <a:avLst>
              <a:gd name="adj" fmla="val 4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Navio de cruzeiro com preenchimento sólido">
            <a:extLst>
              <a:ext uri="{FF2B5EF4-FFF2-40B4-BE49-F238E27FC236}">
                <a16:creationId xmlns:a16="http://schemas.microsoft.com/office/drawing/2014/main" id="{554B2BA6-D53D-D77A-6953-57408208D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05" y="785220"/>
            <a:ext cx="457200" cy="457200"/>
          </a:xfrm>
          <a:prstGeom prst="rect">
            <a:avLst/>
          </a:prstGeom>
        </p:spPr>
      </p:pic>
      <p:pic>
        <p:nvPicPr>
          <p:cNvPr id="16" name="Gráfico 15" descr="Caixa com preenchimento sólido">
            <a:extLst>
              <a:ext uri="{FF2B5EF4-FFF2-40B4-BE49-F238E27FC236}">
                <a16:creationId xmlns:a16="http://schemas.microsoft.com/office/drawing/2014/main" id="{D1DDEEFA-E9EA-E85B-1D91-559696FE0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6061" y="785220"/>
            <a:ext cx="402493" cy="402493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F8D7F1C-ABAB-D503-B527-A045DBAEDF11}"/>
              </a:ext>
            </a:extLst>
          </p:cNvPr>
          <p:cNvSpPr/>
          <p:nvPr/>
        </p:nvSpPr>
        <p:spPr>
          <a:xfrm>
            <a:off x="47270" y="4368801"/>
            <a:ext cx="8072515" cy="2389808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A91F6F9-D2CF-2BE2-D02A-0C35DE9E7563}"/>
              </a:ext>
            </a:extLst>
          </p:cNvPr>
          <p:cNvSpPr/>
          <p:nvPr/>
        </p:nvSpPr>
        <p:spPr>
          <a:xfrm>
            <a:off x="8202125" y="1879600"/>
            <a:ext cx="3898080" cy="2389808"/>
          </a:xfrm>
          <a:prstGeom prst="roundRect">
            <a:avLst>
              <a:gd name="adj" fmla="val 4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0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AD9D-A0B7-9480-90D5-00D22FB3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A9C0472-8EAE-0595-FCBA-35366371CD69}"/>
              </a:ext>
            </a:extLst>
          </p:cNvPr>
          <p:cNvSpPr/>
          <p:nvPr/>
        </p:nvSpPr>
        <p:spPr>
          <a:xfrm>
            <a:off x="-1" y="0"/>
            <a:ext cx="12192000" cy="646331"/>
          </a:xfrm>
          <a:prstGeom prst="roundRect">
            <a:avLst>
              <a:gd name="adj" fmla="val 0"/>
            </a:avLst>
          </a:prstGeom>
          <a:solidFill>
            <a:srgbClr val="001B4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A63D1-622B-564B-DD13-5DC3C43605FE}"/>
              </a:ext>
            </a:extLst>
          </p:cNvPr>
          <p:cNvSpPr txBox="1"/>
          <p:nvPr/>
        </p:nvSpPr>
        <p:spPr>
          <a:xfrm>
            <a:off x="431863" y="-29028"/>
            <a:ext cx="112941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4000" i="0" dirty="0">
                <a:solidFill>
                  <a:schemeClr val="bg1"/>
                </a:solidFill>
                <a:effectLst/>
                <a:latin typeface="Google Sans"/>
              </a:rPr>
              <a:t>ANTAQ - Agência Nacional de Transportes Aquaviários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83DCF52-2DA8-15D3-73CE-A7EF6D31BE28}"/>
              </a:ext>
            </a:extLst>
          </p:cNvPr>
          <p:cNvSpPr/>
          <p:nvPr/>
        </p:nvSpPr>
        <p:spPr>
          <a:xfrm>
            <a:off x="0" y="646331"/>
            <a:ext cx="12192000" cy="6211669"/>
          </a:xfrm>
          <a:prstGeom prst="roundRect">
            <a:avLst>
              <a:gd name="adj" fmla="val 0"/>
            </a:avLst>
          </a:prstGeom>
          <a:solidFill>
            <a:srgbClr val="667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4BAD5BA-8736-A4E4-7B0E-6EBE93F6AA6C}"/>
              </a:ext>
            </a:extLst>
          </p:cNvPr>
          <p:cNvSpPr/>
          <p:nvPr/>
        </p:nvSpPr>
        <p:spPr>
          <a:xfrm>
            <a:off x="37817" y="711478"/>
            <a:ext cx="3898080" cy="1061884"/>
          </a:xfrm>
          <a:prstGeom prst="roundRect">
            <a:avLst>
              <a:gd name="adj" fmla="val 13889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D9A3AF-3CBA-7A87-7A2D-3ACFDA2F6AC1}"/>
              </a:ext>
            </a:extLst>
          </p:cNvPr>
          <p:cNvSpPr/>
          <p:nvPr/>
        </p:nvSpPr>
        <p:spPr>
          <a:xfrm>
            <a:off x="4068417" y="711478"/>
            <a:ext cx="4041913" cy="1061884"/>
          </a:xfrm>
          <a:prstGeom prst="roundRect">
            <a:avLst>
              <a:gd name="adj" fmla="val 13889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607ED73-ED3E-9033-7AD1-3F7FC4CA1857}"/>
              </a:ext>
            </a:extLst>
          </p:cNvPr>
          <p:cNvSpPr/>
          <p:nvPr/>
        </p:nvSpPr>
        <p:spPr>
          <a:xfrm>
            <a:off x="37815" y="1888751"/>
            <a:ext cx="8072515" cy="2389808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CE5E657-898F-683E-736A-2A0256B9D500}"/>
              </a:ext>
            </a:extLst>
          </p:cNvPr>
          <p:cNvSpPr/>
          <p:nvPr/>
        </p:nvSpPr>
        <p:spPr>
          <a:xfrm>
            <a:off x="8222004" y="4368800"/>
            <a:ext cx="3898080" cy="2389808"/>
          </a:xfrm>
          <a:prstGeom prst="roundRect">
            <a:avLst>
              <a:gd name="adj" fmla="val 4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 descr="Navio de cruzeiro com preenchimento sólido">
            <a:extLst>
              <a:ext uri="{FF2B5EF4-FFF2-40B4-BE49-F238E27FC236}">
                <a16:creationId xmlns:a16="http://schemas.microsoft.com/office/drawing/2014/main" id="{23E545E8-4F71-3CBB-33BA-45FF1C7D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05" y="785220"/>
            <a:ext cx="457200" cy="457200"/>
          </a:xfrm>
          <a:prstGeom prst="rect">
            <a:avLst/>
          </a:prstGeom>
        </p:spPr>
      </p:pic>
      <p:pic>
        <p:nvPicPr>
          <p:cNvPr id="16" name="Gráfico 15" descr="Caixa com preenchimento sólido">
            <a:extLst>
              <a:ext uri="{FF2B5EF4-FFF2-40B4-BE49-F238E27FC236}">
                <a16:creationId xmlns:a16="http://schemas.microsoft.com/office/drawing/2014/main" id="{D845DCA8-2186-DED9-5895-2E33692F9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6061" y="785220"/>
            <a:ext cx="402493" cy="402493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30EB30C-4957-4936-94EA-750877F8045A}"/>
              </a:ext>
            </a:extLst>
          </p:cNvPr>
          <p:cNvSpPr/>
          <p:nvPr/>
        </p:nvSpPr>
        <p:spPr>
          <a:xfrm>
            <a:off x="47270" y="4368801"/>
            <a:ext cx="8072515" cy="2389808"/>
          </a:xfrm>
          <a:prstGeom prst="roundRect">
            <a:avLst>
              <a:gd name="adj" fmla="val 4365"/>
            </a:avLst>
          </a:prstGeom>
          <a:solidFill>
            <a:srgbClr val="001B43"/>
          </a:solidFill>
          <a:ln>
            <a:solidFill>
              <a:srgbClr val="001B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52CF629-5D90-C6C9-A630-CCF5D8E93865}"/>
              </a:ext>
            </a:extLst>
          </p:cNvPr>
          <p:cNvSpPr/>
          <p:nvPr/>
        </p:nvSpPr>
        <p:spPr>
          <a:xfrm>
            <a:off x="8202125" y="1879600"/>
            <a:ext cx="3898080" cy="2389808"/>
          </a:xfrm>
          <a:prstGeom prst="roundRect">
            <a:avLst>
              <a:gd name="adj" fmla="val 43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91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Google Sans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Cleber Furtado Aksenen</dc:creator>
  <cp:lastModifiedBy>Cleber Furtado Aksenen</cp:lastModifiedBy>
  <cp:revision>10</cp:revision>
  <dcterms:created xsi:type="dcterms:W3CDTF">2025-04-04T13:23:16Z</dcterms:created>
  <dcterms:modified xsi:type="dcterms:W3CDTF">2025-04-06T12:28:18Z</dcterms:modified>
</cp:coreProperties>
</file>