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5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F0BD-9908-9B42-9ED8-534A6C9AAE24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2FE9-8DCE-BD48-9C45-8DF10B89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Trabalho</a:t>
            </a:r>
            <a:r>
              <a:rPr lang="en-US" sz="5400" b="1" dirty="0" smtClean="0"/>
              <a:t> – I </a:t>
            </a:r>
            <a:r>
              <a:rPr lang="en-US" sz="5400" b="1" dirty="0" err="1" smtClean="0"/>
              <a:t>Iteração</a:t>
            </a:r>
            <a:endParaRPr lang="en-US" sz="5400" b="1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15723" y="4322660"/>
            <a:ext cx="8077200" cy="1752600"/>
          </a:xfrm>
          <a:noFill/>
        </p:spPr>
        <p:txBody>
          <a:bodyPr/>
          <a:lstStyle/>
          <a:p>
            <a:pPr algn="r" eaLnBrk="1" hangingPunct="1"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Tahoma" charset="0"/>
                <a:cs typeface="Arial" charset="0"/>
              </a:rPr>
              <a:t>Professor: Dr. Eduardo Santana de Almeida</a:t>
            </a:r>
          </a:p>
          <a:p>
            <a:pPr algn="r" eaLnBrk="1" hangingPunct="1">
              <a:buFont typeface="Wingdings" charset="0"/>
              <a:buNone/>
            </a:pPr>
            <a:r>
              <a:rPr lang="en-US" dirty="0" err="1">
                <a:solidFill>
                  <a:schemeClr val="tx1"/>
                </a:solidFill>
                <a:latin typeface="Tahoma" charset="0"/>
                <a:cs typeface="Arial" charset="0"/>
              </a:rPr>
              <a:t>Universidade</a:t>
            </a:r>
            <a:r>
              <a:rPr lang="en-US" dirty="0">
                <a:solidFill>
                  <a:schemeClr val="tx1"/>
                </a:solidFill>
                <a:latin typeface="Tahoma" charset="0"/>
                <a:cs typeface="Arial" charset="0"/>
              </a:rPr>
              <a:t> Federal da Bahia</a:t>
            </a:r>
          </a:p>
          <a:p>
            <a:pPr algn="r" eaLnBrk="1" hangingPunct="1">
              <a:buFont typeface="Wingdings" charset="0"/>
              <a:buNone/>
            </a:pPr>
            <a:r>
              <a:rPr lang="en-US" dirty="0" err="1">
                <a:solidFill>
                  <a:schemeClr val="tx1"/>
                </a:solidFill>
                <a:latin typeface="Tahoma" charset="0"/>
                <a:cs typeface="Arial" charset="0"/>
              </a:rPr>
              <a:t>esa@dcc.ufba.br</a:t>
            </a:r>
            <a:endParaRPr lang="en-US" dirty="0">
              <a:solidFill>
                <a:schemeClr val="tx1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272"/>
            <a:ext cx="8229600" cy="1143000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Iteração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86" y="709466"/>
            <a:ext cx="8982154" cy="5851624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Artefatos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lvl="2"/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lvl="2"/>
            <a:r>
              <a:rPr lang="en-US" dirty="0" smtClean="0"/>
              <a:t>Plano de </a:t>
            </a:r>
            <a:r>
              <a:rPr lang="en-US" dirty="0" err="1" smtClean="0"/>
              <a:t>iteração</a:t>
            </a:r>
            <a:endParaRPr lang="en-US" dirty="0" smtClean="0"/>
          </a:p>
          <a:p>
            <a:pPr lvl="2"/>
            <a:r>
              <a:rPr lang="en-US" dirty="0" err="1" smtClean="0"/>
              <a:t>Itens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 smtClean="0"/>
          </a:p>
          <a:p>
            <a:pPr lvl="2"/>
            <a:r>
              <a:rPr lang="en-US" dirty="0" err="1" smtClean="0"/>
              <a:t>Riscos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en-US" dirty="0" smtClean="0"/>
          </a:p>
          <a:p>
            <a:pPr lvl="2"/>
            <a:r>
              <a:rPr lang="en-US" dirty="0" err="1" smtClean="0"/>
              <a:t>Ferramentas</a:t>
            </a:r>
            <a:endParaRPr lang="en-US" dirty="0" smtClean="0"/>
          </a:p>
          <a:p>
            <a:pPr lvl="2"/>
            <a:r>
              <a:rPr lang="en-US" smtClean="0"/>
              <a:t>Plano de GC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Engenharia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 smtClean="0"/>
          </a:p>
          <a:p>
            <a:pPr lvl="2"/>
            <a:r>
              <a:rPr lang="en-US" dirty="0" smtClean="0"/>
              <a:t>Doc </a:t>
            </a:r>
            <a:r>
              <a:rPr lang="en-US" dirty="0" err="1" smtClean="0"/>
              <a:t>requisitos</a:t>
            </a:r>
            <a:endParaRPr lang="en-US" dirty="0" smtClean="0"/>
          </a:p>
          <a:p>
            <a:pPr lvl="2"/>
            <a:r>
              <a:rPr lang="en-US" dirty="0" smtClean="0"/>
              <a:t>Doc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Implementação</a:t>
            </a:r>
            <a:endParaRPr lang="en-US" dirty="0" smtClean="0"/>
          </a:p>
          <a:p>
            <a:pPr lvl="1"/>
            <a:r>
              <a:rPr lang="en-US" dirty="0" err="1" smtClean="0"/>
              <a:t>Relatório</a:t>
            </a:r>
            <a:r>
              <a:rPr lang="en-US" dirty="0" smtClean="0"/>
              <a:t> de </a:t>
            </a:r>
            <a:r>
              <a:rPr lang="en-US" dirty="0" err="1" smtClean="0"/>
              <a:t>Inspeção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monitoria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 err="1"/>
              <a:t>michellellcarvalho@gmail.com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36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88" y="-352172"/>
            <a:ext cx="8229600" cy="1143000"/>
          </a:xfrm>
        </p:spPr>
        <p:txBody>
          <a:bodyPr/>
          <a:lstStyle/>
          <a:p>
            <a:r>
              <a:rPr lang="en-US" dirty="0" err="1" smtClean="0"/>
              <a:t>Critérios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44" y="687013"/>
            <a:ext cx="9731608" cy="645551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Gerência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2.5</a:t>
            </a:r>
          </a:p>
          <a:p>
            <a:pPr lvl="1"/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0.5</a:t>
            </a:r>
          </a:p>
          <a:p>
            <a:endParaRPr lang="en-US" sz="2200" dirty="0" smtClean="0"/>
          </a:p>
          <a:p>
            <a:r>
              <a:rPr lang="en-US" dirty="0" err="1" smtClean="0"/>
              <a:t>Requisitos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4.0</a:t>
            </a:r>
          </a:p>
          <a:p>
            <a:endParaRPr lang="en-US" sz="2200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2.5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200" dirty="0" smtClean="0"/>
          </a:p>
          <a:p>
            <a:r>
              <a:rPr lang="en-US" dirty="0" err="1" smtClean="0"/>
              <a:t>Inspeção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25500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77</Words>
  <Application>Microsoft Macintosh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Trabalho – I Iteração</vt:lpstr>
      <vt:lpstr>I Iteração</vt:lpstr>
      <vt:lpstr>Critérios</vt:lpstr>
    </vt:vector>
  </TitlesOfParts>
  <Company>UFBA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Almeida</dc:creator>
  <cp:lastModifiedBy>Eduardo Almeida</cp:lastModifiedBy>
  <cp:revision>21</cp:revision>
  <dcterms:created xsi:type="dcterms:W3CDTF">2013-01-08T14:52:23Z</dcterms:created>
  <dcterms:modified xsi:type="dcterms:W3CDTF">2014-05-06T00:13:43Z</dcterms:modified>
</cp:coreProperties>
</file>