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42921-83E8-3F38-6ED4-A80FC3C2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D7F672-CF0E-B86C-E3D9-37FAFB5DC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F1BF5-4F05-23A2-BCC3-23480FCA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67F63A-BC7E-6B76-911C-2485BED4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9D770D-8866-5DBE-2958-93D711CB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53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977C5-BAEB-07DB-6450-78583E57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EBC20D-F5A9-6139-CC4A-686E825BD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D0726-9FEA-AA64-A0B1-FFBA280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7E685A-49CC-D0D8-89A6-8E104E77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69C9E5-8C71-0B27-0D86-777469D5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7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D73F3A-E36E-94F5-A033-DE6B28457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0CACBE-208E-C5EE-1561-0F3D71547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7003D-57FD-B11B-2983-330D54AC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C998D-DF5F-E396-D58D-F2C9C3DF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9832C-24E9-9D5A-E310-8E94FC56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7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29CEB-C103-EB3D-5CE0-1D02E270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F06541-1C7A-716D-120D-6E42F843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0ABB5-5FF3-9AE1-8546-CDE4EACA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919C0-2121-0BF0-7392-61B22844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1C03E-7D10-0C82-B1D2-60B1953B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9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59C37-5556-CEFE-D10B-770152B2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83B0BC-72D0-5152-95C7-FA93C54E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FEA17-07D0-0CFD-0D2D-EB5A37CD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EB78F-B49E-9FDD-FEA7-9982D954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69F33-76B0-915F-84C7-797958AF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5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09793-8718-732F-089D-A1121225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A7E56-8776-A45E-5F65-9228C1D15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39FE96-7939-3BE3-6878-13227E11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2EB98-F425-2A04-7FDF-357C32D2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6A54DF-B1C6-35F6-04A8-C900C1C9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4B5B78-27CE-BB5F-B787-0B3865F8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9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62A59-0449-69C3-1C67-0B6FA3B5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8C76D6-D116-C3F8-9D16-B4DA829D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C3B7E9-A56A-665D-C87B-2ADA8706B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F93076-DB05-C08B-0FC3-198E9EDD1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FE70A3-CCDE-56B5-D103-88952EC54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93A13B-1967-81C1-D770-7EF973E9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C4F5B6-5BA3-A83F-667F-FA9DC787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BFD0F8-2A74-16C4-29C6-3BFB6CD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48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B5F9F-FFB2-368F-9579-CED65A7C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598DAA-9E42-5579-6D7B-BD6B4ED0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B65CE2-60CB-9C9B-8C59-8C4A82EB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847853-CD3B-BE5E-13C4-1ED02FB4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5E14FC-0C4F-5D1F-E40E-564E6738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6119EE-B5E9-4914-C7E1-518B9A70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D5A1A0-70C8-A4BE-A6EC-7F819AA1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06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BB1EF-CB16-3EF0-7B06-77E022B7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67330-D95D-751B-B6F9-E06AF19F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D0A3F0-7E36-8F69-ED61-6E42BD83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79098-AA3F-96F6-E881-59A21FCE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FE8889-1118-7319-8442-7AE971B2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FC1618-1123-0752-7023-F3D8B3EB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6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1CD21-D104-CA57-99CA-7176473D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A1269D-7ED0-1FC6-C660-71340370E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B5EE17-0F6E-48BA-BC0F-C5A775AC5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C97D62-ACF3-6EC6-315E-8F845545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614D1D-E7E6-DD9F-9D59-37E5F926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7DAA40-B5AC-A39C-72F3-901995B2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56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EEDDAC-43A8-77E3-D5D4-88FAB68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EA3212-CBF6-3B9E-D3E9-9DC805B99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E0332-1C19-000A-7F70-7E60B598B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D17CE-1571-9F57-092B-E5A6DBAEB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7B33AE-42BA-EA3A-2622-E1E7A027C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3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C41FC-7E41-0754-6935-D52ADE405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EA314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DFD477-1CD6-E178-F1BE-A2652228A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Augustin </a:t>
            </a:r>
            <a:r>
              <a:rPr lang="fr-FR" dirty="0" err="1"/>
              <a:t>Clédat</a:t>
            </a:r>
            <a:endParaRPr lang="fr-FR" dirty="0"/>
          </a:p>
          <a:p>
            <a:r>
              <a:rPr lang="fr-FR" dirty="0"/>
              <a:t>Philippe </a:t>
            </a:r>
            <a:r>
              <a:rPr lang="fr-FR" dirty="0" err="1"/>
              <a:t>Ngahbi</a:t>
            </a:r>
            <a:endParaRPr lang="fr-FR" dirty="0"/>
          </a:p>
          <a:p>
            <a:r>
              <a:rPr lang="fr-FR" dirty="0"/>
              <a:t>Simon Pala</a:t>
            </a:r>
          </a:p>
        </p:txBody>
      </p:sp>
    </p:spTree>
    <p:extLst>
      <p:ext uri="{BB962C8B-B14F-4D97-AF65-F5344CB8AC3E}">
        <p14:creationId xmlns:p14="http://schemas.microsoft.com/office/powerpoint/2010/main" val="427633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3BE357-0FB0-C826-6C95-42BE9457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E77AA91-B6DF-BCC5-42D0-14BE9CA7A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75" r="-2" b="25273"/>
          <a:stretch/>
        </p:blipFill>
        <p:spPr>
          <a:xfrm>
            <a:off x="234543" y="2834024"/>
            <a:ext cx="3457575" cy="2317845"/>
          </a:xfrm>
          <a:prstGeom prst="rect">
            <a:avLst/>
          </a:prstGeom>
        </p:spPr>
      </p:pic>
      <p:pic>
        <p:nvPicPr>
          <p:cNvPr id="11" name="Espace réservé du contenu 10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6413FB3F-EEDF-409A-1413-CE3D6275B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2118" y="1949467"/>
            <a:ext cx="8084368" cy="4351338"/>
          </a:xfrm>
        </p:spPr>
      </p:pic>
    </p:spTree>
    <p:extLst>
      <p:ext uri="{BB962C8B-B14F-4D97-AF65-F5344CB8AC3E}">
        <p14:creationId xmlns:p14="http://schemas.microsoft.com/office/powerpoint/2010/main" val="117367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BF9F-7E3F-9795-125F-6B719D6C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10667A-3203-F804-266B-3CA1317D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d’éolien off-shore</a:t>
            </a:r>
          </a:p>
          <a:p>
            <a:r>
              <a:rPr lang="fr-FR" dirty="0"/>
              <a:t>Pas de solaire au sol -&gt; uniquement toiture</a:t>
            </a:r>
          </a:p>
          <a:p>
            <a:r>
              <a:rPr lang="fr-FR" dirty="0"/>
              <a:t>xx Habitants sur l’île (règle de 3 sur la conso avec la France)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789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0D6D7-D7F4-ACD9-62E1-F7037675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C91AD9-232E-BFEA-4F6D-F9DFDEAB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Futurs énergétiques 2050 - RTE</a:t>
            </a:r>
          </a:p>
          <a:p>
            <a:r>
              <a:rPr lang="fr-FR" dirty="0"/>
              <a:t>World Energy Outlook 2020 – IAE</a:t>
            </a:r>
          </a:p>
          <a:p>
            <a:r>
              <a:rPr lang="fr-FR" dirty="0"/>
              <a:t>Prix du diesel – site du gouvernement -&gt; date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36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E65A6-0C7D-D77F-BD84-ABFC4A7D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 des coûts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C6F1049-A7CA-EA9E-4239-006FAFC5D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967191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1553007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7247406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2899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CAPEX (€/MWh)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OPEX (€/</a:t>
                      </a:r>
                      <a:r>
                        <a:rPr lang="fr-FR" dirty="0" err="1"/>
                        <a:t>MWh.an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9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au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sur toiture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terrestre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off-shore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5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97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95A17-1240-8030-7F5B-08765585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D07565-249A-F223-BA03-29F59D0E1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Optimisation sur le coûts</a:t>
            </a:r>
          </a:p>
          <a:p>
            <a:r>
              <a:rPr lang="fr-FR" dirty="0"/>
              <a:t>Optimisation sur la pollution</a:t>
            </a:r>
          </a:p>
          <a:p>
            <a:r>
              <a:rPr lang="fr-FR" dirty="0"/>
              <a:t>Optimisation en prenant en compte le foisonnement</a:t>
            </a:r>
          </a:p>
        </p:txBody>
      </p:sp>
    </p:spTree>
    <p:extLst>
      <p:ext uri="{BB962C8B-B14F-4D97-AF65-F5344CB8AC3E}">
        <p14:creationId xmlns:p14="http://schemas.microsoft.com/office/powerpoint/2010/main" val="404971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3E97A-003A-99CD-7642-F8F39407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09944C-6760-3574-A0D8-6622D18A6B77}"/>
              </a:ext>
            </a:extLst>
          </p:cNvPr>
          <p:cNvSpPr txBox="1"/>
          <p:nvPr/>
        </p:nvSpPr>
        <p:spPr>
          <a:xfrm>
            <a:off x="172170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F8F632-A963-4DF1-AF0E-C97FCA9010BD}"/>
              </a:ext>
            </a:extLst>
          </p:cNvPr>
          <p:cNvSpPr txBox="1"/>
          <p:nvPr/>
        </p:nvSpPr>
        <p:spPr>
          <a:xfrm>
            <a:off x="542255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73CA55-35E0-8C80-FD12-86BBF74897A1}"/>
              </a:ext>
            </a:extLst>
          </p:cNvPr>
          <p:cNvSpPr txBox="1"/>
          <p:nvPr/>
        </p:nvSpPr>
        <p:spPr>
          <a:xfrm>
            <a:off x="912340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3</a:t>
            </a:r>
          </a:p>
        </p:txBody>
      </p:sp>
    </p:spTree>
    <p:extLst>
      <p:ext uri="{BB962C8B-B14F-4D97-AF65-F5344CB8AC3E}">
        <p14:creationId xmlns:p14="http://schemas.microsoft.com/office/powerpoint/2010/main" val="23762487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117</Words>
  <Application>Microsoft Macintosh PowerPoint</Application>
  <PresentationFormat>Grand écran</PresentationFormat>
  <Paragraphs>33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Projet EA314</vt:lpstr>
      <vt:lpstr>Présentation PowerPoint</vt:lpstr>
      <vt:lpstr>Hypothèses</vt:lpstr>
      <vt:lpstr>Sources</vt:lpstr>
      <vt:lpstr>Hypothèses des coûts</vt:lpstr>
      <vt:lpstr>Scénarios</vt:lpstr>
      <vt:lpstr>Résultats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EA314</dc:title>
  <dc:creator>Simon PALA</dc:creator>
  <cp:lastModifiedBy>Simon PALA</cp:lastModifiedBy>
  <cp:revision>4</cp:revision>
  <dcterms:created xsi:type="dcterms:W3CDTF">2023-12-13T13:47:05Z</dcterms:created>
  <dcterms:modified xsi:type="dcterms:W3CDTF">2023-12-16T17:47:25Z</dcterms:modified>
</cp:coreProperties>
</file>