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General</c:formatCode>
                <c:ptCount val="4"/>
                <c:pt idx="0">
                  <c:v>17</c:v>
                </c:pt>
                <c:pt idx="1">
                  <c:v>43</c:v>
                </c:pt>
                <c:pt idx="2">
                  <c:v>21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sur la pollution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Augmentation du prix de la tonne de CO2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en prenant en compte le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Distinction de différents moyens de production solaire-éolien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Prise en compte du prix au m</a:t>
          </a:r>
          <a:r>
            <a:rPr lang="fr-FR" baseline="30000" dirty="0"/>
            <a:t>2</a:t>
          </a:r>
          <a:r>
            <a:rPr lang="fr-FR" dirty="0"/>
            <a:t> dans l’optimisation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les coûts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3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1" presStyleCnt="3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2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6C39C14E-53B0-E748-A28D-F190B7DB021A}" srcId="{DDDBDBDA-E571-614B-85EA-D77479111032}" destId="{F8E8819B-B7A0-0244-B320-15D547627544}" srcOrd="1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EF3E8708-A75C-214F-8E7B-25DFD1449F38}" type="presParOf" srcId="{C1217211-5FFF-FA4D-92ED-5E4BB67C5851}" destId="{733CE8B3-EE71-394D-9F96-E2D8CF103A99}" srcOrd="2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3" destOrd="0" presId="urn:microsoft.com/office/officeart/2005/8/layout/hList1"/>
    <dgm:cxn modelId="{F9B06A5C-39FE-2A48-B6FA-AB0FA2C0DF7B}" type="presParOf" srcId="{C1217211-5FFF-FA4D-92ED-5E4BB67C5851}" destId="{782B6A52-BC23-324D-9674-EC3F40305C3A}" srcOrd="4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3567" y="658427"/>
          <a:ext cx="3478225" cy="12285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Scénario 1 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Optimisation sur les coûts</a:t>
          </a:r>
        </a:p>
      </dsp:txBody>
      <dsp:txXfrm>
        <a:off x="3567" y="658427"/>
        <a:ext cx="3478225" cy="1228505"/>
      </dsp:txXfrm>
    </dsp:sp>
    <dsp:sp modelId="{8FA93CE4-9A94-D84E-ADCD-9489B357C5FB}">
      <dsp:nvSpPr>
        <dsp:cNvPr id="0" name=""/>
        <dsp:cNvSpPr/>
      </dsp:nvSpPr>
      <dsp:spPr>
        <a:xfrm>
          <a:off x="3567" y="1886933"/>
          <a:ext cx="3478225" cy="19022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18672-8F3C-F54E-AA6A-785D89A717B7}">
      <dsp:nvSpPr>
        <dsp:cNvPr id="0" name=""/>
        <dsp:cNvSpPr/>
      </dsp:nvSpPr>
      <dsp:spPr>
        <a:xfrm>
          <a:off x="3968743" y="658427"/>
          <a:ext cx="3478225" cy="1228505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Scénario 2 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Optimisation sur la pollution</a:t>
          </a:r>
        </a:p>
      </dsp:txBody>
      <dsp:txXfrm>
        <a:off x="3968743" y="658427"/>
        <a:ext cx="3478225" cy="1228505"/>
      </dsp:txXfrm>
    </dsp:sp>
    <dsp:sp modelId="{88BD0DAF-79DF-1846-92C0-6520794FB2E1}">
      <dsp:nvSpPr>
        <dsp:cNvPr id="0" name=""/>
        <dsp:cNvSpPr/>
      </dsp:nvSpPr>
      <dsp:spPr>
        <a:xfrm>
          <a:off x="3968743" y="1886933"/>
          <a:ext cx="3478225" cy="190228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Augmentation du prix de la tonne de CO2</a:t>
          </a:r>
        </a:p>
      </dsp:txBody>
      <dsp:txXfrm>
        <a:off x="3968743" y="1886933"/>
        <a:ext cx="3478225" cy="1902285"/>
      </dsp:txXfrm>
    </dsp:sp>
    <dsp:sp modelId="{57E1324E-8E5F-F340-BE72-439A8D813323}">
      <dsp:nvSpPr>
        <dsp:cNvPr id="0" name=""/>
        <dsp:cNvSpPr/>
      </dsp:nvSpPr>
      <dsp:spPr>
        <a:xfrm>
          <a:off x="7933920" y="658427"/>
          <a:ext cx="3478225" cy="1228505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Scénario 3 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Optimisation en prenant en compte le foisonnement</a:t>
          </a:r>
        </a:p>
      </dsp:txBody>
      <dsp:txXfrm>
        <a:off x="7933920" y="658427"/>
        <a:ext cx="3478225" cy="1228505"/>
      </dsp:txXfrm>
    </dsp:sp>
    <dsp:sp modelId="{081493BB-7F0A-9F42-972B-D6E2A0638FAD}">
      <dsp:nvSpPr>
        <dsp:cNvPr id="0" name=""/>
        <dsp:cNvSpPr/>
      </dsp:nvSpPr>
      <dsp:spPr>
        <a:xfrm>
          <a:off x="7933920" y="1886933"/>
          <a:ext cx="3478225" cy="190228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Distinction de différents moyens de production solaire-éolien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Prise en compte du prix au m</a:t>
          </a:r>
          <a:r>
            <a:rPr lang="fr-FR" sz="2200" kern="1200" baseline="30000" dirty="0"/>
            <a:t>2</a:t>
          </a:r>
          <a:r>
            <a:rPr lang="fr-FR" sz="2200" kern="1200" dirty="0"/>
            <a:t> dans l’optimisation</a:t>
          </a:r>
        </a:p>
      </dsp:txBody>
      <dsp:txXfrm>
        <a:off x="7933920" y="1886933"/>
        <a:ext cx="3478225" cy="1902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xx Habitants sur l’île (règle de 3 sur la conso avec la France)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-&gt; date</a:t>
            </a:r>
          </a:p>
          <a:p>
            <a:r>
              <a:rPr lang="fr-FR" dirty="0"/>
              <a:t>CAPEX diesel – prix groupe électrogène Alibaba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09997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(€/MWh)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MWh.an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48632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700258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61882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535825" y="2618819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35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61881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244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633595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Variation des couts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776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190</Words>
  <Application>Microsoft Macintosh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Sources</vt:lpstr>
      <vt:lpstr>Hypothèses des coûts</vt:lpstr>
      <vt:lpstr>Scénarios</vt:lpstr>
      <vt:lpstr>Résultats des mix</vt:lpstr>
      <vt:lpstr>Variation des couts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6</cp:revision>
  <dcterms:created xsi:type="dcterms:W3CDTF">2023-12-13T13:47:05Z</dcterms:created>
  <dcterms:modified xsi:type="dcterms:W3CDTF">2023-12-16T22:16:10Z</dcterms:modified>
</cp:coreProperties>
</file>