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Pas de solaire au sol -&gt; uniquement toiture</a:t>
            </a:r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 dirty="0"/>
              <a:t>World Energy Outlook 2020 – IAE</a:t>
            </a:r>
          </a:p>
          <a:p>
            <a:r>
              <a:rPr lang="fr-FR" dirty="0"/>
              <a:t>Prix du diesel – site du gouvernement -&gt; date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41</Words>
  <Application>Microsoft Macintosh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Projet EA314</vt:lpstr>
      <vt:lpstr>Présentation PowerPoint</vt:lpstr>
      <vt:lpstr>Hypothèses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3</cp:revision>
  <dcterms:created xsi:type="dcterms:W3CDTF">2023-12-13T13:47:05Z</dcterms:created>
  <dcterms:modified xsi:type="dcterms:W3CDTF">2023-12-15T14:51:10Z</dcterms:modified>
</cp:coreProperties>
</file>