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Pas de solaire au sol -&gt; uniquement toiture</a:t>
            </a:r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/>
              <a:t>World </a:t>
            </a:r>
            <a:r>
              <a:rPr lang="fr-FR" dirty="0"/>
              <a:t>Energy </a:t>
            </a:r>
            <a:r>
              <a:rPr lang="fr-FR"/>
              <a:t>Outlook 2020 - IAE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Macintosh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2</cp:revision>
  <dcterms:created xsi:type="dcterms:W3CDTF">2023-12-13T13:47:05Z</dcterms:created>
  <dcterms:modified xsi:type="dcterms:W3CDTF">2023-12-15T14:16:11Z</dcterms:modified>
</cp:coreProperties>
</file>