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72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A7788-64DB-46C1-A9F2-9FC2EA016994}" type="datetimeFigureOut">
              <a:rPr lang="ru-RU" smtClean="0"/>
              <a:t>12.01.2024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D60F-158A-4E09-9AA4-96FA179E73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8065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A7788-64DB-46C1-A9F2-9FC2EA016994}" type="datetimeFigureOut">
              <a:rPr lang="ru-RU" smtClean="0"/>
              <a:t>12.01.2024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D60F-158A-4E09-9AA4-96FA179E73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020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A7788-64DB-46C1-A9F2-9FC2EA016994}" type="datetimeFigureOut">
              <a:rPr lang="ru-RU" smtClean="0"/>
              <a:t>12.01.2024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D60F-158A-4E09-9AA4-96FA179E73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684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A7788-64DB-46C1-A9F2-9FC2EA016994}" type="datetimeFigureOut">
              <a:rPr lang="ru-RU" smtClean="0"/>
              <a:t>12.01.2024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D60F-158A-4E09-9AA4-96FA179E73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7796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A7788-64DB-46C1-A9F2-9FC2EA016994}" type="datetimeFigureOut">
              <a:rPr lang="ru-RU" smtClean="0"/>
              <a:t>12.01.2024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D60F-158A-4E09-9AA4-96FA179E73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8504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A7788-64DB-46C1-A9F2-9FC2EA016994}" type="datetimeFigureOut">
              <a:rPr lang="ru-RU" smtClean="0"/>
              <a:t>12.01.2024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D60F-158A-4E09-9AA4-96FA179E73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573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A7788-64DB-46C1-A9F2-9FC2EA016994}" type="datetimeFigureOut">
              <a:rPr lang="ru-RU" smtClean="0"/>
              <a:t>12.01.2024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D60F-158A-4E09-9AA4-96FA179E73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9915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A7788-64DB-46C1-A9F2-9FC2EA016994}" type="datetimeFigureOut">
              <a:rPr lang="ru-RU" smtClean="0"/>
              <a:t>12.01.2024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D60F-158A-4E09-9AA4-96FA179E73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4890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A7788-64DB-46C1-A9F2-9FC2EA016994}" type="datetimeFigureOut">
              <a:rPr lang="ru-RU" smtClean="0"/>
              <a:t>12.01.2024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D60F-158A-4E09-9AA4-96FA179E73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2016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A7788-64DB-46C1-A9F2-9FC2EA016994}" type="datetimeFigureOut">
              <a:rPr lang="ru-RU" smtClean="0"/>
              <a:t>12.01.2024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D60F-158A-4E09-9AA4-96FA179E73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172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A7788-64DB-46C1-A9F2-9FC2EA016994}" type="datetimeFigureOut">
              <a:rPr lang="ru-RU" smtClean="0"/>
              <a:t>12.01.2024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D60F-158A-4E09-9AA4-96FA179E73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6275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A7788-64DB-46C1-A9F2-9FC2EA016994}" type="datetimeFigureOut">
              <a:rPr lang="ru-RU" smtClean="0"/>
              <a:t>12.01.2024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CD60F-158A-4E09-9AA4-96FA179E73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5212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2571">
              <a:srgbClr val="C00000"/>
            </a:gs>
            <a:gs pos="15540">
              <a:srgbClr val="FF0000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tx2"/>
            </a:gs>
            <a:gs pos="83000">
              <a:schemeClr val="tx2">
                <a:lumMod val="50000"/>
              </a:schemeClr>
            </a:gs>
            <a:gs pos="100000">
              <a:srgbClr val="00206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Horror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32186" y="4674476"/>
            <a:ext cx="9272752" cy="1158766"/>
          </a:xfrm>
        </p:spPr>
        <p:txBody>
          <a:bodyPr/>
          <a:lstStyle/>
          <a:p>
            <a:r>
              <a:rPr lang="vi-VN" dirty="0" smtClean="0"/>
              <a:t>О̰͎̫̮͚̮̤̩̠̓̀͒͐̚Н̤͇̖̥͓͔͈̲̖̗̦̣̔̾͌̏̉͒͆̆͒̒̐̚И̝͈͖͎̰̋̊͛̈́̌̒̉̚ͅ С̟͉͉̥̋̒͊̊̔̔Л͓̭̘͇̠̜͖̥̖̤͎̆͂͗̎̊̐̅̀́̚Е̠̘̲͚͕͚̦͔͌̀͐̂̾̏̌̍̇͛͗ͅД̥͎͉̣͓̜̝͎͋̎̍͑͆͌͒̃̂̀̈̌Ё͔̬̥̝͇̊̌́Т̪͓̖͎͉̝͈̬̘̰̣̎̓͌̔́̎̓̉̇̽ З̲͚͕̱̝̰͉̲͖̪͔̏̔͌̽̿̄̉͌̅ͅА͉̥̪̪̤̮͙̄̏̅͆̾͌̆̎̑ Т̯̜̖͚̣̋̊̑̾̆̀͗̃̽̿О̲̟͕̫̙̠̓̑͐̀̆̋̅Б̗̣̩̥͒̔͗̍̆̐̔̈͛̐̏О̙̜̭̰̥̫͓͖͕̔̑̀̂͗͂̄̆̎̋̎̿ͅЙ͕̱̱͓̝̣̍̑́́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25463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2571">
              <a:srgbClr val="C00000"/>
            </a:gs>
            <a:gs pos="15540">
              <a:srgbClr val="FF0000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tx2"/>
            </a:gs>
            <a:gs pos="83000">
              <a:schemeClr val="tx2">
                <a:lumMod val="50000"/>
              </a:schemeClr>
            </a:gs>
            <a:gs pos="100000">
              <a:srgbClr val="00206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3186" y="2442368"/>
            <a:ext cx="10515600" cy="1325563"/>
          </a:xfrm>
        </p:spPr>
        <p:txBody>
          <a:bodyPr/>
          <a:lstStyle/>
          <a:p>
            <a:r>
              <a:rPr lang="vi-VN" dirty="0" smtClean="0"/>
              <a:t>Ӭ̮̪͔̠̜̲̋͂̆̉͒͋̐̚Т̰̱̩̣̦̮̿̈̉͗̉О̳̰͓͇̘͚̓͌͛͊͆̊́̓̆ Т̦͉̩̱̥͍͕̿͛͐̐Ӹ̜̲̗̳͉̪́̂̎̄̐͗̏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663" y="1397000"/>
            <a:ext cx="2996123" cy="4351338"/>
          </a:xfrm>
        </p:spPr>
      </p:pic>
      <p:sp>
        <p:nvSpPr>
          <p:cNvPr id="7" name="Стрелка вправо 6"/>
          <p:cNvSpPr/>
          <p:nvPr/>
        </p:nvSpPr>
        <p:spPr>
          <a:xfrm>
            <a:off x="3171825" y="1838325"/>
            <a:ext cx="4457700" cy="2533650"/>
          </a:xfrm>
          <a:prstGeom prst="rightArrow">
            <a:avLst/>
          </a:prstGeom>
          <a:gradFill>
            <a:gsLst>
              <a:gs pos="92571">
                <a:srgbClr val="C00000"/>
              </a:gs>
              <a:gs pos="51000">
                <a:srgbClr val="FF0000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tx2"/>
              </a:gs>
              <a:gs pos="2500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601848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2571">
              <a:srgbClr val="C00000"/>
            </a:gs>
            <a:gs pos="15540">
              <a:srgbClr val="FF0000"/>
            </a:gs>
            <a:gs pos="0">
              <a:schemeClr val="accent1">
                <a:lumMod val="5000"/>
                <a:lumOff val="95000"/>
              </a:schemeClr>
            </a:gs>
            <a:gs pos="0">
              <a:schemeClr val="tx2">
                <a:lumMod val="50000"/>
              </a:schemeClr>
            </a:gs>
            <a:gs pos="100000">
              <a:srgbClr val="00206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3900" y="2395537"/>
            <a:ext cx="10515600" cy="1325563"/>
          </a:xfrm>
        </p:spPr>
        <p:txBody>
          <a:bodyPr/>
          <a:lstStyle/>
          <a:p>
            <a:r>
              <a:rPr lang="vi-VN" dirty="0" smtClean="0"/>
              <a:t>э̷̘̜̩͕̠̳̩̖̥̖͕̞̱̜̞͆̓̌̃͊̔͗̿́̽̋̒͋̈̏̆͆̐̂̑̈̓̓̈́Т̵͍̯͎͈̝͎̯̣̖̳̥̲̟̜͒͂̒̋͋͂̊̾̏̍͒̈͛̒̓̍̍̔͗̚ͅͅо̶͓̣̝̥̳͚͕͚̩͚̬̮̮̩͔̤̱̟͋̀͒͊̃̉̿͑̄̆̏̊ о҉͙̝̠̩̞̬̤͚̬̝̝͍̤̞̠̮͚̠̫̠̆͗̅̄̇̍̇͌͊̂̾̌̉́̈́̃̌͋̎͗̀̎̚Н҈̜͔̮͔͓̞͕̱͉̜̞̦͔̯̪͑̔̔́̿̀̐̅͒͋̿̓͒̾̔̍̐̽̈͆ͅИ̴̱̮̞͇̦̰͇͕͕͖̘̙̱̪͆̇̊̄̃́͌́̏̇̚̚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369" y="882650"/>
            <a:ext cx="3264612" cy="4351338"/>
          </a:xfrm>
        </p:spPr>
      </p:pic>
    </p:spTree>
    <p:extLst>
      <p:ext uri="{BB962C8B-B14F-4D97-AF65-F5344CB8AC3E}">
        <p14:creationId xmlns:p14="http://schemas.microsoft.com/office/powerpoint/2010/main" val="2268482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2571">
              <a:srgbClr val="C00000"/>
            </a:gs>
            <a:gs pos="15540">
              <a:srgbClr val="FF0000"/>
            </a:gs>
            <a:gs pos="0">
              <a:schemeClr val="accent1">
                <a:lumMod val="5000"/>
                <a:lumOff val="95000"/>
              </a:schemeClr>
            </a:gs>
            <a:gs pos="0">
              <a:schemeClr val="tx2">
                <a:lumMod val="50000"/>
              </a:schemeClr>
            </a:gs>
            <a:gs pos="100000">
              <a:srgbClr val="00206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6775" y="2794000"/>
            <a:ext cx="10515600" cy="1325563"/>
          </a:xfrm>
        </p:spPr>
        <p:txBody>
          <a:bodyPr>
            <a:normAutofit/>
          </a:bodyPr>
          <a:lstStyle/>
          <a:p>
            <a:r>
              <a:rPr lang="vi-VN" sz="8000" dirty="0" smtClean="0"/>
              <a:t>Б̴͇̙̗͚̠̙̗̮̙͖̮̩̤͍͙͇͙̞̯̤͓̳̟͗̄̌͛̐͒̋͒̎̆͒̚ͅЕ̴̙̱͚̖͙̬͓̭̘͈̬̤͕̬́́͆́͑̾͂͆̍̀̈̓̍̿̿̀̆̔̇̅̀̌͑̋Ѓ̴͈̖̣̥͕̙͚̬̠͈̰̭͈͍͎͔̲̫̘̟̲̰͂̈́̑̂́́̽͛̌͒̃̀̅̒̆͆̔И҈̰͎̣̫̭̠̜̙͇̖̣̜͙̣͚̆̈́̆͋̉̍̉̍͂͑͒̐̅͌̽͒̈́͐̂̌́ И҈͕͖̫̥̮̙̯̗͙̯̣̳̳̫̩̟̮̜͖̣̳̈̀͂̿̑̎̾͒̓̿̒̐̀͆̉̔̆͑̑̐̅͗͂Л̸͔̲̰͙̰̝̝̯̤̦̱͔̪͉̑́̏͋̈́͒̈́͗͛̑̊̆̈̂͂͌͂͑ͅИ̵̳͖̟͔̙͖̲̘̝̦̲͍͕̳̠̮̉͐́̋̌͊̅̄̑́̋́̔̊́̃͗̓̈̒ У̴͔̝͕̥̲͓̟̦͕͇̝̠͓͔̠̠̣̣̞͇̳̉́̀̿͗̂̅̍̓́̅͒́̂̂̓̿͊̐Б̶͍̩̦̪̥͓̗̝̯̤̞͙̤̗̦̪̱̿̒̄͊͌̆̇̊͊͆̓̇̀̐̅̓̓͌̚И̸͎̱̳̫̪̝̰̞͙̲̩̞͓͕̥̥̖͌̅̎̈́̌̀͌̄̀͐̓̉͊̎̽͂̅В҈̤̥͖̝̗̥̮͖̙̩̱̝̗̥̽́̆̓͒́̅͛̈͆͒̀̌͑͂͂̾̋̚̚А̶͚̟͚̱͙̝͎̤̪͙̞̝̟̫̞͇̮͖͕̾̽̔̓̏̄̎̆̊̓̓̉̈́̏̂͆ͅͅЙ̸̟̖̬͙̦͕̬͔̬̝͎̣̤̝́̒̃̄̈́͑̏̐̾͗̆͆̍͆̂͋̀͊̅͒ͅ</a:t>
            </a:r>
            <a:endParaRPr lang="ru-RU" sz="8000" dirty="0"/>
          </a:p>
        </p:txBody>
      </p:sp>
    </p:spTree>
    <p:extLst>
      <p:ext uri="{BB962C8B-B14F-4D97-AF65-F5344CB8AC3E}">
        <p14:creationId xmlns:p14="http://schemas.microsoft.com/office/powerpoint/2010/main" val="1376059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2571">
              <a:srgbClr val="C00000"/>
            </a:gs>
            <a:gs pos="15540">
              <a:srgbClr val="FF0000"/>
            </a:gs>
            <a:gs pos="0">
              <a:schemeClr val="accent1">
                <a:lumMod val="5000"/>
                <a:lumOff val="95000"/>
              </a:schemeClr>
            </a:gs>
            <a:gs pos="0">
              <a:schemeClr val="tx2">
                <a:lumMod val="50000"/>
              </a:schemeClr>
            </a:gs>
            <a:gs pos="45000">
              <a:srgbClr val="00206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00150" y="3070225"/>
            <a:ext cx="10515600" cy="1325563"/>
          </a:xfrm>
          <a:gradFill>
            <a:gsLst>
              <a:gs pos="30000">
                <a:srgbClr val="C00000"/>
              </a:gs>
              <a:gs pos="15540">
                <a:srgbClr val="FF0000"/>
              </a:gs>
              <a:gs pos="0">
                <a:schemeClr val="accent1">
                  <a:lumMod val="5000"/>
                  <a:lumOff val="95000"/>
                </a:schemeClr>
              </a:gs>
              <a:gs pos="0">
                <a:schemeClr val="tx2">
                  <a:lumMod val="50000"/>
                </a:schemeClr>
              </a:gs>
              <a:gs pos="89000">
                <a:srgbClr val="002060"/>
              </a:gs>
            </a:gsLst>
            <a:lin ang="5400000" scaled="1"/>
          </a:gradFill>
        </p:spPr>
        <p:txBody>
          <a:bodyPr/>
          <a:lstStyle/>
          <a:p>
            <a:r>
              <a:rPr lang="vi-VN" dirty="0"/>
              <a:t>Д́̈͑ͦ͒ͦ҉О̙̖͙̦̼̯͛̀̃͛Л̞̤̳͉͇͇̻̚Г͙̥͎̣ͣͨ̓̓̃͝О̩͓ͫ́͝ ̨̥Б͍̱̟̤̜̫ͥͩ́Е̱̟̦̪͎͑Г̞̗̒̄͒̄̄͊̂А̦͋̉̽͋̿ͬ̚Т̺̬̦̩͕̙̹͐ͣ͂ͨ͗Ь͕̽̋̿ͪ͐ͤ ̠Нͬ̉̓̒ͤ̒҉Е̺̘͕̮̯̞̐̒͌̆́̽̒͡ ͔̬̜̒̉͜П̣ͩ̒ͦО͎̭̭̜̝̉ͧͭ̉̃͒̓͞Л͈̝У͎͐ͩ́̿̋Ч͈̾̏̐И̜̬͒ͮТ̟̘͙̣͎̤ͫ̽ͨ̈͒ͪ͗͜С͕̖ͫͣ̓̓Я̸̤̪͖̝̣̱ͩͭ̊ͪͅ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5393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2571">
              <a:srgbClr val="C00000"/>
            </a:gs>
            <a:gs pos="15540">
              <a:srgbClr val="FF0000"/>
            </a:gs>
            <a:gs pos="0">
              <a:schemeClr val="accent1">
                <a:lumMod val="5000"/>
                <a:lumOff val="95000"/>
              </a:schemeClr>
            </a:gs>
            <a:gs pos="0">
              <a:schemeClr val="tx2">
                <a:lumMod val="50000"/>
              </a:schemeClr>
            </a:gs>
            <a:gs pos="45000">
              <a:srgbClr val="00206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71725" y="2670175"/>
            <a:ext cx="10515600" cy="1325563"/>
          </a:xfrm>
        </p:spPr>
        <p:txBody>
          <a:bodyPr/>
          <a:lstStyle/>
          <a:p>
            <a:r>
              <a:rPr lang="vi-VN" dirty="0" smtClean="0">
                <a:solidFill>
                  <a:schemeClr val="bg2">
                    <a:lumMod val="50000"/>
                  </a:schemeClr>
                </a:solidFill>
              </a:rPr>
              <a:t>К͐̉̌͑͞А̛͋̎͐͌̍П̊̆̔̔͛̕К̛̒͌̑͂́А̛̓̌Н͑̿̿̇͞Ы͌́͝ Б̀͂̅̔͡Е̾̎͡С͛̍̓̽͐͡К͆̈́͡О̂̓͆͊͝Н̛̉̆̍́Е͐̾̾͑͝Ч̛̔͌̒Н͆̇̎͠Ы҇̉̏̑̔Е̄͆͆̊͠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1359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315</Words>
  <Application>Microsoft Office PowerPoint</Application>
  <PresentationFormat>Широкоэкранный</PresentationFormat>
  <Paragraphs>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Тема Office</vt:lpstr>
      <vt:lpstr>Horror</vt:lpstr>
      <vt:lpstr>Ӭ̮̪͔̠̜̲̋͂̆̉͒͋̐̚Т̰̱̩̣̦̮̿̈̉͗̉О̳̰͓͇̘͚̓͌͛͊͆̊́̓̆ Т̦͉̩̱̥͍͕̿͛͐̐Ӹ̜̲̗̳͉̪́̂̎̄̐͗̏</vt:lpstr>
      <vt:lpstr>э̷̘̜̩͕̠̳̩̖̥̖͕̞̱̜̞͆̓̌̃͊̔͗̿́̽̋̒͋̈̏̆͆̐̂̑̈̓̓̈́Т̵͍̯͎͈̝͎̯̣̖̳̥̲̟̜͒͂̒̋͋͂̊̾̏̍͒̈͛̒̓̍̍̔͗̚ͅͅо̶͓̣̝̥̳͚͕͚̩͚̬̮̮̩͔̤̱̟͋̀͒͊̃̉̿͑̄̆̏̊ о҉͙̝̠̩̞̬̤͚̬̝̝͍̤̞̠̮͚̠̫̠̆͗̅̄̇̍̇͌͊̂̾̌̉́̈́̃̌͋̎͗̀̎̚Н҈̜͔̮͔͓̞͕̱͉̜̞̦͔̯̪͑̔̔́̿̀̐̅͒͋̿̓͒̾̔̍̐̽̈͆ͅИ̴̱̮̞͇̦̰͇͕͕͖̘̙̱̪͆̇̊̄̃́͌́̏̇̚̚</vt:lpstr>
      <vt:lpstr>Б̴͇̙̗͚̠̙̗̮̙͖̮̩̤͍͙͇͙̞̯̤͓̳̟͗̄̌͛̐͒̋͒̎̆͒̚ͅЕ̴̙̱͚̖͙̬͓̭̘͈̬̤͕̬́́͆́͑̾͂͆̍̀̈̓̍̿̿̀̆̔̇̅̀̌͑̋Ѓ̴͈̖̣̥͕̙͚̬̠͈̰̭͈͍͎͔̲̫̘̟̲̰͂̈́̑̂́́̽͛̌͒̃̀̅̒̆͆̔И҈̰͎̣̫̭̠̜̙͇̖̣̜͙̣͚̆̈́̆͋̉̍̉̍͂͑͒̐̅͌̽͒̈́͐̂̌́ И҈͕͖̫̥̮̙̯̗͙̯̣̳̳̫̩̟̮̜͖̣̳̈̀͂̿̑̎̾͒̓̿̒̐̀͆̉̔̆͑̑̐̅͗͂Л̸͔̲̰͙̰̝̝̯̤̦̱͔̪͉̑́̏͋̈́͒̈́͗͛̑̊̆̈̂͂͌͂͑ͅИ̵̳͖̟͔̙͖̲̘̝̦̲͍͕̳̠̮̉͐́̋̌͊̅̄̑́̋́̔̊́̃͗̓̈̒ У̴͔̝͕̥̲͓̟̦͕͇̝̠͓͔̠̠̣̣̞͇̳̉́̀̿͗̂̅̍̓́̅͒́̂̂̓̿͊̐Б̶͍̩̦̪̥͓̗̝̯̤̞͙̤̗̦̪̱̿̒̄͊͌̆̇̊͊͆̓̇̀̐̅̓̓͌̚И̸͎̱̳̫̪̝̰̞͙̲̩̞͓͕̥̥̖͌̅̎̈́̌̀͌̄̀͐̓̉͊̎̽͂̅В҈̤̥͖̝̗̥̮͖̙̩̱̝̗̥̽́̆̓͒́̅͛̈͆͒̀̌͑͂͂̾̋̚̚А̶͚̟͚̱͙̝͎̤̪͙̞̝̟̫̞͇̮͖͕̾̽̔̓̏̄̎̆̊̓̓̉̈́̏̂͆ͅͅЙ̸̟̖̬͙̦͕̬͔̬̝͎̣̤̝́̒̃̄̈́͑̏̐̾͗̆͆̍͆̂͋̀͊̅͒ͅ</vt:lpstr>
      <vt:lpstr>Д́̈͑ͦ͒ͦ҉О̙̖͙̦̼̯͛̀̃͛Л̞̤̳͉͇͇̻̚Г͙̥͎̣ͣͨ̓̓̃͝О̩͓ͫ́͝ ̨̥Б͍̱̟̤̜̫ͥͩ́Е̱̟̦̪͎͑Г̞̗̒̄͒̄̄͊̂А̦͋̉̽͋̿ͬ̚Т̺̬̦̩͕̙̹͐ͣ͂ͨ͗Ь͕̽̋̿ͪ͐ͤ ̠Нͬ̉̓̒ͤ̒҉Е̺̘͕̮̯̞̐̒͌̆́̽̒͡ ͔̬̜̒̉͜П̣ͩ̒ͦО͎̭̭̜̝̉ͧͭ̉̃͒̓͞Л͈̝У͎͐ͩ́̿̋Ч͈̾̏̐И̜̬͒ͮТ̟̘͙̣͎̤ͫ̽ͨ̈͒ͪ͗͜С͕̖ͫͣ̓̓Я̸̤̪͖̝̣̱ͩͭ̊ͪͅ</vt:lpstr>
      <vt:lpstr>К͐̉̌͑͞А̛͋̎͐͌̍П̊̆̔̔͛̕К̛̒͌̑͂́А̛̓̌Н͑̿̿̇͞Ы͌́͝ Б̀͂̅̔͡Е̾̎͡С͛̍̓̽͐͡К͆̈́͡О̂̓͆͊͝Н̛̉̆̍́Е͐̾̾͑͝Ч̛̔͌̒Н͆̇̎͠Ы҇̉̏̑̔Е̄͆͆̊͠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Horror</dc:title>
  <dc:creator>андрей</dc:creator>
  <cp:lastModifiedBy>андрей</cp:lastModifiedBy>
  <cp:revision>2</cp:revision>
  <dcterms:created xsi:type="dcterms:W3CDTF">2024-01-12T13:44:37Z</dcterms:created>
  <dcterms:modified xsi:type="dcterms:W3CDTF">2024-01-12T13:58:32Z</dcterms:modified>
</cp:coreProperties>
</file>