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D9BF-574D-4876-AAB9-3FAB154C517A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9520-C58D-47F7-BD5B-BFF0EAEC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100 </a:t>
            </a:r>
            <a:r>
              <a:rPr lang="en-U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Magikarp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presents…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10886"/>
            <a:ext cx="9144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CHECKERS!</a:t>
            </a:r>
            <a:endParaRPr lang="en-US" sz="13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6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Producers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Kyle Tucker       Chris Lee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Taylor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Sallee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Chaeha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94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532848"/>
          </a:xfrm>
        </p:spPr>
      </p:pic>
    </p:spTree>
    <p:extLst>
      <p:ext uri="{BB962C8B-B14F-4D97-AF65-F5344CB8AC3E}">
        <p14:creationId xmlns:p14="http://schemas.microsoft.com/office/powerpoint/2010/main" val="23092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Demo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0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your original design needs to be changed. We removed the Player class because we found it unnecessary.</a:t>
            </a:r>
          </a:p>
          <a:p>
            <a:r>
              <a:rPr lang="en-US" dirty="0" smtClean="0"/>
              <a:t>Simplicity is best. Unwritten code is error-free code.</a:t>
            </a:r>
          </a:p>
          <a:p>
            <a:r>
              <a:rPr lang="en-US" dirty="0" smtClean="0"/>
              <a:t>Refactoring is important. Removing clutter from existing code makes writing new code much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Level 100 Magikarp presents…</vt:lpstr>
      <vt:lpstr>CHECKERS!</vt:lpstr>
      <vt:lpstr>Executive Producers</vt:lpstr>
      <vt:lpstr>Design</vt:lpstr>
      <vt:lpstr>PowerPoint Presentation</vt:lpstr>
      <vt:lpstr>Game Demo</vt:lpstr>
      <vt:lpstr>Lessons Learned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</dc:title>
  <dc:creator>Taylor</dc:creator>
  <cp:lastModifiedBy>Taylor</cp:lastModifiedBy>
  <cp:revision>11</cp:revision>
  <dcterms:created xsi:type="dcterms:W3CDTF">2013-04-30T15:19:12Z</dcterms:created>
  <dcterms:modified xsi:type="dcterms:W3CDTF">2013-04-30T16:30:56Z</dcterms:modified>
</cp:coreProperties>
</file>