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8E5-3483-D9B2-5CB8-E1170D07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658B-3C50-27FE-CE4D-E56889C0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0C00-EABB-8E4D-DEFC-D178FD63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1391-3985-C1C6-F5CC-72A0EEC6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B2EE-1552-5D78-E669-5F5F7CB8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643E-DDAE-FFC6-B1C4-B1ED1F8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8FE3C-D66C-697F-B936-5D3584BC1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93DF7-7222-D072-ED84-C9F2EDF7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CA49-2F00-C186-4C60-3CC0D84B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ABBC-ED66-BC5C-D62F-40F16D6F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3F49E-7DF6-4C50-89CF-3F919EB80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6C33D-C5CA-A7F8-A416-07E2E2538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B009-C1B6-5FCA-DDEF-F00833E8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DC86-4753-D06D-8102-75880B8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22AC3-B815-0D1D-CE11-61C6E0CC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3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6F1F-37AD-E63E-FE6C-DA8888C1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F99D-2798-D480-D942-8BB089F0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147C-655D-0144-B203-6E3821A3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CA4C-1D87-09D9-46F0-D4E10144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04B5-F983-CB0D-FF76-C406700C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7D2E-5481-4D38-7076-EE21F753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03F90-9877-8A95-C98F-ABADCD6F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ECF6-9320-6A65-7BFA-24A98DD0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44B5-A915-E231-EC77-0195697E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3331-5560-BF34-2191-DF58AA9E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8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D36D-C45A-D14B-E20C-13E43B53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1ABB-333E-9F09-3595-16B201C1C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9BDBC-143E-928C-940C-A516B6CC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800B6-4423-B953-6588-9DBBDA47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5DDDE-2B87-77CE-74EA-644FEBE1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70618-F30E-D035-21EA-06994FD7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E94C-F411-C234-829E-317C11CF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0244D-3AFE-4E95-1F0F-832F027B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AEEB8-8059-14BD-0DDE-77FE0DF1B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8D02E-7E6B-C6BE-3886-1866665C4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B2FA6-5A83-2546-B369-1F432032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3AE8A-0C3C-0DB7-6831-B0A6DA22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7B1DC-0836-7F15-124A-6D5792B9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EDABE-F40D-2C26-41FF-FD70B990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E01-BB09-47EC-8FCA-898C7B9C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9858C-10FD-494E-F94D-06C004D3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228CF-2356-4691-72F2-17BCF627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22030-0DD7-312E-9764-59C4394C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613FA-0745-A3C2-1125-85E50BCD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B275D-DB16-BCF5-D8B6-8B856AD3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7D497-E5C1-A568-69A9-7A4EE46F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E715-7C1A-E772-60BF-194BE1F6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0DE0-162B-F191-91F4-D4FF1AED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B5904-C9C3-1D30-E9AA-48AA4389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484AF-9FC7-A3FF-5E72-DCAEE011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58671-B87F-71C2-93C6-4599A395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340C2-5084-5537-2201-473068B9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6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D67C-D168-0232-D156-FF8C0CA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1C192-21AD-AF49-B87F-4B3F04C48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7491-303F-E6E8-1369-A7C7AA635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B807F-2CCD-9B48-206B-4F6AE399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1715C-8F89-9600-3C92-EA3411F7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AC4FC-85F3-EA17-62E3-1F283B6D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AEC3E-3560-D2EF-C2C7-42C2390A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B891-91E0-4FB4-EC18-0973DB5C2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FBCB-005D-44D0-F324-F60F11B4C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0BD0-A333-4CB7-8FD6-3193C8993E9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6D69-28AE-0722-ABDB-822BC298F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CDB6-C8A2-A058-B0D9-43DC2F69D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0470-8FF3-419F-BEF6-92D8704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42E197-88EC-228D-42AD-B3498A046ADB}"/>
              </a:ext>
            </a:extLst>
          </p:cNvPr>
          <p:cNvSpPr/>
          <p:nvPr/>
        </p:nvSpPr>
        <p:spPr>
          <a:xfrm rot="14661627">
            <a:off x="4929174" y="3946303"/>
            <a:ext cx="1282093" cy="109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DBD2C-D97B-2928-864C-7AACDD5A19F1}"/>
              </a:ext>
            </a:extLst>
          </p:cNvPr>
          <p:cNvSpPr/>
          <p:nvPr/>
        </p:nvSpPr>
        <p:spPr>
          <a:xfrm rot="20880696">
            <a:off x="4442460" y="3360420"/>
            <a:ext cx="1767840" cy="129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86D6D6-DC3C-A2F0-6863-050DD2048F5B}"/>
              </a:ext>
            </a:extLst>
          </p:cNvPr>
          <p:cNvCxnSpPr>
            <a:cxnSpLocks/>
          </p:cNvCxnSpPr>
          <p:nvPr/>
        </p:nvCxnSpPr>
        <p:spPr>
          <a:xfrm>
            <a:off x="5303520" y="3444240"/>
            <a:ext cx="900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CB6580-CAE2-A62A-EE3F-17664C2617A0}"/>
              </a:ext>
            </a:extLst>
          </p:cNvPr>
          <p:cNvCxnSpPr>
            <a:cxnSpLocks/>
          </p:cNvCxnSpPr>
          <p:nvPr/>
        </p:nvCxnSpPr>
        <p:spPr>
          <a:xfrm>
            <a:off x="5311140" y="3444240"/>
            <a:ext cx="0" cy="883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464D45-ECED-841E-4CDC-6730EAC9CB2B}"/>
                  </a:ext>
                </a:extLst>
              </p:cNvPr>
              <p:cNvSpPr txBox="1"/>
              <p:nvPr/>
            </p:nvSpPr>
            <p:spPr>
              <a:xfrm>
                <a:off x="6212095" y="3282657"/>
                <a:ext cx="205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464D45-ECED-841E-4CDC-6730EAC9C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095" y="3282657"/>
                <a:ext cx="205740" cy="276999"/>
              </a:xfrm>
              <a:prstGeom prst="rect">
                <a:avLst/>
              </a:prstGeom>
              <a:blipFill>
                <a:blip r:embed="rId2"/>
                <a:stretch>
                  <a:fillRect r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F10291-8A6D-16F0-ED80-F22A4160B162}"/>
                  </a:ext>
                </a:extLst>
              </p:cNvPr>
              <p:cNvSpPr txBox="1"/>
              <p:nvPr/>
            </p:nvSpPr>
            <p:spPr>
              <a:xfrm>
                <a:off x="5353948" y="4100537"/>
                <a:ext cx="205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F10291-8A6D-16F0-ED80-F22A4160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48" y="4100537"/>
                <a:ext cx="205740" cy="276999"/>
              </a:xfrm>
              <a:prstGeom prst="rect">
                <a:avLst/>
              </a:prstGeom>
              <a:blipFill>
                <a:blip r:embed="rId3"/>
                <a:stretch>
                  <a:fillRect r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3B4A6D-C881-C536-C213-FA1FF593995D}"/>
                  </a:ext>
                </a:extLst>
              </p:cNvPr>
              <p:cNvSpPr txBox="1"/>
              <p:nvPr/>
            </p:nvSpPr>
            <p:spPr>
              <a:xfrm>
                <a:off x="4621430" y="3100069"/>
                <a:ext cx="867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12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1200" b="1" dirty="0"/>
                  <a:t>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3B4A6D-C881-C536-C213-FA1FF593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30" y="3100069"/>
                <a:ext cx="867851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58448008-A4A5-621B-EBC4-829596CB9DA8}"/>
              </a:ext>
            </a:extLst>
          </p:cNvPr>
          <p:cNvSpPr/>
          <p:nvPr/>
        </p:nvSpPr>
        <p:spPr>
          <a:xfrm>
            <a:off x="5278511" y="3409916"/>
            <a:ext cx="70339" cy="703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</p:spTree>
    <p:extLst>
      <p:ext uri="{BB962C8B-B14F-4D97-AF65-F5344CB8AC3E}">
        <p14:creationId xmlns:p14="http://schemas.microsoft.com/office/powerpoint/2010/main" val="235968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Chris</dc:creator>
  <cp:lastModifiedBy>Lee, Chris</cp:lastModifiedBy>
  <cp:revision>3</cp:revision>
  <dcterms:created xsi:type="dcterms:W3CDTF">2023-12-08T04:00:18Z</dcterms:created>
  <dcterms:modified xsi:type="dcterms:W3CDTF">2023-12-08T04:01:07Z</dcterms:modified>
</cp:coreProperties>
</file>