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PEACE</a:t>
            </a:r>
            <a:br>
              <a:rPr b="1" lang="en" sz="3000"/>
            </a:br>
            <a:br>
              <a:rPr b="1" lang="en" sz="3000"/>
            </a:br>
            <a:r>
              <a:rPr b="1" lang="en" sz="3000"/>
              <a:t>Passenger Emotion Analysis for Commute Enhancement</a:t>
            </a:r>
            <a:endParaRPr b="1" sz="30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A0A0A"/>
                </a:solidFill>
              </a:rPr>
              <a:t>'; DROP TABLE TEAM; --</a:t>
            </a:r>
            <a:endParaRPr b="1" sz="1200">
              <a:solidFill>
                <a:srgbClr val="0A0A0A"/>
              </a:solidFill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	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7650" y="2110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Improve ride experience &amp; increase acceptance of autonomous vehicles in our society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were interested in…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Facial detection &amp; emotion analysis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Autonomous vehicles</a:t>
            </a:r>
            <a:endParaRPr sz="13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PEACE </a:t>
            </a:r>
            <a:r>
              <a:rPr lang="en" sz="1500"/>
              <a:t>enhances commute</a:t>
            </a:r>
            <a:r>
              <a:rPr lang="en" sz="1500"/>
              <a:t> </a:t>
            </a:r>
            <a:r>
              <a:rPr lang="en" sz="1500"/>
              <a:t>experience by leveraging passenger(s) emotions</a:t>
            </a:r>
            <a:endParaRPr sz="15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Feedback network for the passenger &amp; the driver 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Application in Uber, Lyft, and other ridesharing services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achieved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an environment that will</a:t>
            </a:r>
            <a:endParaRPr sz="1500"/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Capture the facial expressions of passenger(s) periodically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Run emotion analysis on more than one person in a frame (9 different types of emotions)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Provide distraction-free voice alerts to the driver when passenger(s)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Are uncomfortable (sensing fear, anger, frustration or sadness)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Have been at ease for a while (positive reinforcement)</a:t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13" y="232625"/>
            <a:ext cx="6585175" cy="46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29450" y="2078875"/>
            <a:ext cx="7688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PEACE to integrate it in Qualcomm’s Drive Data Platform wherein we would use the on-device Machine Learning capabilities to train a model that would adopt to the passengers level of comfort with respect to road speeds, safe distance, preferred routes for travel  and more.</a:t>
            </a:r>
            <a:br>
              <a:rPr lang="en"/>
            </a:br>
            <a:br>
              <a:rPr lang="en"/>
            </a:br>
            <a:r>
              <a:rPr b="1" lang="en"/>
              <a:t>Future Plans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Eliminate false positives (Eg: if passenger is on the phone)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Analyze expressions in the dark</a:t>
            </a:r>
            <a:r>
              <a:rPr lang="en"/>
              <a:t> 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Changing songs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Create/utilize more  APIs to detect other emotions or state of being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Analyze driver’s emotions/state-of-being to alert passenger (Uber, Lyft)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80300" y="2363825"/>
            <a:ext cx="27834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