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p:cViewPr varScale="1">
        <p:scale>
          <a:sx n="112" d="100"/>
          <a:sy n="112" d="100"/>
        </p:scale>
        <p:origin x="138" y="3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7/20/2020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7/20/2020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7/20/2020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7/20/2020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7/20/2020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orldometers.info/coronavirus/usa/flori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Travel Safety</a:t>
            </a:r>
          </a:p>
        </p:txBody>
      </p:sp>
      <p:sp>
        <p:nvSpPr>
          <p:cNvPr id="3" name="Subtitle 2"/>
          <p:cNvSpPr>
            <a:spLocks noGrp="1"/>
          </p:cNvSpPr>
          <p:nvPr>
            <p:ph type="subTitle" idx="1"/>
          </p:nvPr>
        </p:nvSpPr>
        <p:spPr/>
        <p:txBody>
          <a:bodyPr/>
          <a:lstStyle/>
          <a:p>
            <a:r>
              <a:rPr lang="en-US" dirty="0"/>
              <a:t>Where in Florida is it safest to visit due to covid-19?</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Problem: Where can I safely travel in Florida during the Covid-19 pandemic?</a:t>
            </a:r>
          </a:p>
          <a:p>
            <a:r>
              <a:rPr lang="en-US" dirty="0"/>
              <a:t>Audience: Families wanting to travel to Florida destinations during the pandemic.</a:t>
            </a:r>
          </a:p>
          <a:p>
            <a:r>
              <a:rPr lang="en-US" dirty="0"/>
              <a:t>People still want to take their families on vacation in 2020, however they want to reducing their risk of contracting Covid-19. This application will use available data to show outbreak hotspots to stay away from, show outbreak levels near destinations of their choice, and recommend destinations in low impacted areas.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4" name="Content Placeholder 3">
            <a:extLst>
              <a:ext uri="{FF2B5EF4-FFF2-40B4-BE49-F238E27FC236}">
                <a16:creationId xmlns:a16="http://schemas.microsoft.com/office/drawing/2014/main" id="{89B9963A-51D6-46DA-A255-BE3904DBA3D2}"/>
              </a:ext>
            </a:extLst>
          </p:cNvPr>
          <p:cNvSpPr>
            <a:spLocks noGrp="1"/>
          </p:cNvSpPr>
          <p:nvPr>
            <p:ph idx="1"/>
          </p:nvPr>
        </p:nvSpPr>
        <p:spPr/>
        <p:txBody>
          <a:bodyPr/>
          <a:lstStyle/>
          <a:p>
            <a:r>
              <a:rPr lang="en-US" dirty="0"/>
              <a:t>Two types of data are required for this project.</a:t>
            </a:r>
          </a:p>
          <a:p>
            <a:pPr lvl="1"/>
            <a:r>
              <a:rPr lang="en-US" dirty="0"/>
              <a:t>Location data from Foursquare – used both in mapping counties and for listing of destinations.</a:t>
            </a:r>
          </a:p>
          <a:p>
            <a:pPr lvl="1"/>
            <a:r>
              <a:rPr lang="en-US" dirty="0"/>
              <a:t>Covid-19 data by count. This information is located @ </a:t>
            </a:r>
            <a:r>
              <a:rPr lang="en-US" sz="1400" dirty="0">
                <a:hlinkClick r:id="rId2"/>
              </a:rPr>
              <a:t>https://www.worldometers.info/coronavirus/usa/florida/</a:t>
            </a:r>
            <a:endParaRPr lang="en-US" sz="1400" dirty="0"/>
          </a:p>
          <a:p>
            <a:pPr lvl="2"/>
            <a:r>
              <a:rPr lang="en-US" dirty="0"/>
              <a:t>This data is updated daily and is located in a table that is scraped for use in the project.</a:t>
            </a:r>
          </a:p>
          <a:p>
            <a:pPr lvl="2"/>
            <a:r>
              <a:rPr lang="en-US" dirty="0"/>
              <a:t>I use the Total Cases, Total Deaths and Total Test columns. Total Test / Total Cases is used to calculate the Positivity Rate, and Total Deaths / Total Cases is used to calculate the Death Rate.</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half" idx="1"/>
          </p:nvPr>
        </p:nvSpPr>
        <p:spPr/>
        <p:txBody>
          <a:bodyPr/>
          <a:lstStyle/>
          <a:p>
            <a:endParaRPr lang="en-US" dirty="0"/>
          </a:p>
        </p:txBody>
      </p:sp>
      <p:sp>
        <p:nvSpPr>
          <p:cNvPr id="6" name="Content Placeholder 5">
            <a:extLst>
              <a:ext uri="{FF2B5EF4-FFF2-40B4-BE49-F238E27FC236}">
                <a16:creationId xmlns:a16="http://schemas.microsoft.com/office/drawing/2014/main" id="{8335C992-13DD-4CC2-AA47-9E9A4C73662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 </a:t>
            </a:r>
            <a:r>
              <a:rPr lang="en-US" sz="1600" i="1" dirty="0"/>
              <a:t>continued</a:t>
            </a:r>
          </a:p>
        </p:txBody>
      </p:sp>
      <p:sp>
        <p:nvSpPr>
          <p:cNvPr id="3" name="Content Placeholder 2"/>
          <p:cNvSpPr>
            <a:spLocks noGrp="1"/>
          </p:cNvSpPr>
          <p:nvPr>
            <p:ph sz="half" idx="1"/>
          </p:nvPr>
        </p:nvSpPr>
        <p:spPr/>
        <p:txBody>
          <a:bodyPr/>
          <a:lstStyle/>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9815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28</TotalTime>
  <Words>234</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Medical Design 16x9</vt:lpstr>
      <vt:lpstr>Travel Safety</vt:lpstr>
      <vt:lpstr>Introduction</vt:lpstr>
      <vt:lpstr>The Data</vt:lpstr>
      <vt:lpstr>Methodology</vt:lpstr>
      <vt:lpstr>Methodology    … continued</vt:lpstr>
      <vt:lpstr>Results</vt:lpstr>
      <vt:lpstr>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Safety</dc:title>
  <dc:creator>Lee Allan</dc:creator>
  <cp:lastModifiedBy>Lee Allan</cp:lastModifiedBy>
  <cp:revision>4</cp:revision>
  <dcterms:created xsi:type="dcterms:W3CDTF">2020-07-20T14:50:16Z</dcterms:created>
  <dcterms:modified xsi:type="dcterms:W3CDTF">2020-07-20T15:19:08Z</dcterms:modified>
</cp:coreProperties>
</file>