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9B532-C93B-4541-B874-F1B31855B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34DF48-432B-46A7-96EA-EE181C85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AE3EB-179E-4D6A-A96F-3ED4142F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FF5AB-81C2-4E15-874B-7C2B7E14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29E59-0DEA-43DB-B81F-A6404BDA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7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6DB8-9A7A-49C3-9518-EB748BA4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B45BB-53A8-4717-B7FD-704E18773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B6CEB-A07B-43AD-922B-9B0A0B83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DF510-A955-4B86-A3C7-802B4CB1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0E31C-83C6-4A76-A95B-9C082D80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3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8D1702-A531-4DC3-996C-6FD1A1598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19894-54FE-4BAC-B116-0B53083E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FE4DD-601E-4933-9F55-D44DF820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48C45-5ECE-40AA-A636-2499898F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4B831-C579-474F-B291-3065854E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3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CAA23-C47E-466B-ADCE-11E24535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81493-502F-49D1-98BF-3A320822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78DE3-BCDA-48D7-8DED-74169C87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4DF00-FC38-4553-978C-142DA4CC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3CA96-1428-43AF-B7DA-9E620A47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4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B7123-8C1D-4CA9-8E69-B7A104EE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54B52-29DB-4C62-BA19-81726B2CC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C339C-8A6C-47B3-92EF-94B16C33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8FA70-00A2-4B26-8255-D1BE3695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C58F0-B391-4458-974A-FAA5B4A0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63162-A08E-4AEB-B055-96F8FA05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1C942-D25B-4633-8B1A-E3E74C360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D7727-0AF2-4972-9A46-F9A38EB3E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FA79A-70DD-4FB5-8E2D-9448FBBF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8EFC0-113B-44C5-AA63-5275FDF8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A5759-8D33-4F67-B688-36D5C608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3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C394B-BCE0-40BA-931A-9BBFF0DE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91372-52D6-4442-B36D-E6597A68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C8856-2B85-4557-BDC1-C541103C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F998ED-409E-4FE3-80AE-1B4629B8C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79F8A-88AB-47CF-BAC8-3C948A6F3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880489-AA88-475F-A965-04593AD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8A515D-A3C3-4A11-AD51-A400EBD2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DA0156-65CB-46AD-9528-4617922A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6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8854A-EFD6-4EB6-B6CE-87367C4F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F3872-9F76-41FA-B385-0F68B0BD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CB9ED-5ABE-4A03-8053-F7D279D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769342-4957-4549-97A1-A24D3028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7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0F4E6C-3624-45BC-83EF-B1B29543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A40C03-983E-4B16-B590-14855B77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A0707-CC07-4A27-91EC-15CCDC18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4F048-0817-49A5-904E-C0C14D62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8C638-29CF-4D63-885D-79953CB2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E8064-DF76-47EA-B68A-609401920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6DC88-7A0E-4291-9C88-2690EB84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DB9BC-4DA3-496D-8FE4-4D7714FE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37B44-29A4-4526-98D5-302B8BC7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0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AC867-0251-4BD8-A200-33BBD5CE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45FE2B-A9B0-4FD6-85D7-97007769A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68C51-7D5D-4978-A24E-3C276AA7D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80D31F-5751-4FAE-91B7-D11FA43C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51CFA-6E6C-4CC0-B854-D12B76AA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5EEC7-DF51-4F2A-9701-2C13FBA1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1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43FB3-3960-438C-B4CA-AAFD52C5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9F160-0EFD-4999-A523-1FA34625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1FD32-58EC-410B-906E-816AC3F59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1961-2676-4567-B9BF-7EE731F6C657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12F65-B9FC-4B8C-8DB6-F407DCF4C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30885-B89F-4D0C-80AE-E639C4063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F5CC-F2F5-4D4B-9C95-1F2873EF0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FBAE42-1908-4806-B389-DDB38D518FCB}"/>
              </a:ext>
            </a:extLst>
          </p:cNvPr>
          <p:cNvSpPr txBox="1"/>
          <p:nvPr/>
        </p:nvSpPr>
        <p:spPr>
          <a:xfrm>
            <a:off x="676311" y="542944"/>
            <a:ext cx="3326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4000" dirty="0" err="1"/>
              <a:t>핀홀카메라</a:t>
            </a:r>
            <a:endParaRPr lang="ko-KR" altLang="en-US" sz="4000" dirty="0"/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8CADC00C-152E-4300-A7ED-D9300E016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04369"/>
              </p:ext>
            </p:extLst>
          </p:nvPr>
        </p:nvGraphicFramePr>
        <p:xfrm>
          <a:off x="1347744" y="4342111"/>
          <a:ext cx="2773302" cy="129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1523880" imgH="711000" progId="Equation.DSMT4">
                  <p:embed/>
                </p:oleObj>
              </mc:Choice>
              <mc:Fallback>
                <p:oleObj name="Equation" r:id="rId3" imgW="1523880" imgH="7110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4C5D022D-A9C4-48D8-8DC0-A61F0AC14E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7744" y="4342111"/>
                        <a:ext cx="2773302" cy="1294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 descr="fig5">
            <a:extLst>
              <a:ext uri="{FF2B5EF4-FFF2-40B4-BE49-F238E27FC236}">
                <a16:creationId xmlns:a16="http://schemas.microsoft.com/office/drawing/2014/main" id="{B5215982-73FE-4BE9-B9B5-66890534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59" y="1342277"/>
            <a:ext cx="7458075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2130664A-23B8-4F6D-BDEB-BF2267116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08563"/>
              </p:ext>
            </p:extLst>
          </p:nvPr>
        </p:nvGraphicFramePr>
        <p:xfrm>
          <a:off x="2339587" y="3546686"/>
          <a:ext cx="8096821" cy="45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6" imgW="4101840" imgH="228600" progId="Equation.DSMT4">
                  <p:embed/>
                </p:oleObj>
              </mc:Choice>
              <mc:Fallback>
                <p:oleObj name="Equation" r:id="rId6" imgW="4101840" imgH="228600" progId="Equation.DSMT4">
                  <p:embed/>
                  <p:pic>
                    <p:nvPicPr>
                      <p:cNvPr id="965637" name="Object 5">
                        <a:extLst>
                          <a:ext uri="{FF2B5EF4-FFF2-40B4-BE49-F238E27FC236}">
                            <a16:creationId xmlns:a16="http://schemas.microsoft.com/office/drawing/2014/main" id="{577F25BC-DC62-4662-9869-59E4A7451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587" y="3546686"/>
                        <a:ext cx="8096821" cy="451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D14BDC6C-AE99-401B-AC54-69F869B1C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608303"/>
              </p:ext>
            </p:extLst>
          </p:nvPr>
        </p:nvGraphicFramePr>
        <p:xfrm>
          <a:off x="5608801" y="4342111"/>
          <a:ext cx="26130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8" imgW="1434960" imgH="711000" progId="Equation.DSMT4">
                  <p:embed/>
                </p:oleObj>
              </mc:Choice>
              <mc:Fallback>
                <p:oleObj name="Equation" r:id="rId8" imgW="1434960" imgH="71100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8CADC00C-152E-4300-A7ED-D9300E016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8801" y="4342111"/>
                        <a:ext cx="261302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7173BD1-C130-47AA-82A0-511DD5336FCD}"/>
              </a:ext>
            </a:extLst>
          </p:cNvPr>
          <p:cNvSpPr/>
          <p:nvPr/>
        </p:nvSpPr>
        <p:spPr>
          <a:xfrm>
            <a:off x="4615132" y="4710022"/>
            <a:ext cx="569344" cy="362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4C1F9B21-EED0-4A11-8C81-7CA7000A4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369934"/>
              </p:ext>
            </p:extLst>
          </p:nvPr>
        </p:nvGraphicFramePr>
        <p:xfrm>
          <a:off x="9125193" y="4341093"/>
          <a:ext cx="15716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10" imgW="863280" imgH="711000" progId="Equation.DSMT4">
                  <p:embed/>
                </p:oleObj>
              </mc:Choice>
              <mc:Fallback>
                <p:oleObj name="Equation" r:id="rId10" imgW="863280" imgH="7110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D14BDC6C-AE99-401B-AC54-69F869B1CC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25193" y="4341093"/>
                        <a:ext cx="157162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6C71D18-417E-4F01-8708-F6195ADD2188}"/>
              </a:ext>
            </a:extLst>
          </p:cNvPr>
          <p:cNvSpPr txBox="1"/>
          <p:nvPr/>
        </p:nvSpPr>
        <p:spPr>
          <a:xfrm>
            <a:off x="8729932" y="471002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</a:t>
            </a:r>
            <a:endParaRPr lang="en-US" altLang="ko-KR" dirty="0"/>
          </a:p>
          <a:p>
            <a:r>
              <a:rPr lang="ko-KR" altLang="en-US" dirty="0"/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183063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ig5">
            <a:extLst>
              <a:ext uri="{FF2B5EF4-FFF2-40B4-BE49-F238E27FC236}">
                <a16:creationId xmlns:a16="http://schemas.microsoft.com/office/drawing/2014/main" id="{38EFE386-01A2-4AE7-8B51-A284E15B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871268"/>
            <a:ext cx="2853170" cy="227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E2AFD3E1-6AE4-46BF-BD94-0B33F5DDF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058905"/>
              </p:ext>
            </p:extLst>
          </p:nvPr>
        </p:nvGraphicFramePr>
        <p:xfrm>
          <a:off x="2061504" y="3151355"/>
          <a:ext cx="4908639" cy="50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2463480" imgH="253800" progId="Equation.3">
                  <p:embed/>
                </p:oleObj>
              </mc:Choice>
              <mc:Fallback>
                <p:oleObj name="Equation" r:id="rId4" imgW="2463480" imgH="253800" progId="Equation.3">
                  <p:embed/>
                  <p:pic>
                    <p:nvPicPr>
                      <p:cNvPr id="1021957" name="Object 5">
                        <a:extLst>
                          <a:ext uri="{FF2B5EF4-FFF2-40B4-BE49-F238E27FC236}">
                            <a16:creationId xmlns:a16="http://schemas.microsoft.com/office/drawing/2014/main" id="{A5BBEB2E-AC7D-4256-A581-075A915E1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504" y="3151355"/>
                        <a:ext cx="4908639" cy="50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7535ABD3-3463-41A7-81EB-D636C604F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740992"/>
              </p:ext>
            </p:extLst>
          </p:nvPr>
        </p:nvGraphicFramePr>
        <p:xfrm>
          <a:off x="2316163" y="3850587"/>
          <a:ext cx="3779837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6" imgW="1981080" imgH="711000" progId="Equation.DSMT4">
                  <p:embed/>
                </p:oleObj>
              </mc:Choice>
              <mc:Fallback>
                <p:oleObj name="Equation" r:id="rId6" imgW="1981080" imgH="711000" progId="Equation.DSMT4">
                  <p:embed/>
                  <p:pic>
                    <p:nvPicPr>
                      <p:cNvPr id="1021959" name="Object 7">
                        <a:extLst>
                          <a:ext uri="{FF2B5EF4-FFF2-40B4-BE49-F238E27FC236}">
                            <a16:creationId xmlns:a16="http://schemas.microsoft.com/office/drawing/2014/main" id="{9661638D-1350-4259-B3E6-C62D1AF41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850587"/>
                        <a:ext cx="3779837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268B33D-30C2-40DD-A7FE-8439E3C79E0A}"/>
              </a:ext>
            </a:extLst>
          </p:cNvPr>
          <p:cNvSpPr/>
          <p:nvPr/>
        </p:nvSpPr>
        <p:spPr>
          <a:xfrm>
            <a:off x="6487064" y="4279077"/>
            <a:ext cx="569344" cy="362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A3097E62-060C-4E84-8166-8DE69B69D8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20186"/>
              </p:ext>
            </p:extLst>
          </p:nvPr>
        </p:nvGraphicFramePr>
        <p:xfrm>
          <a:off x="7313194" y="3850587"/>
          <a:ext cx="290671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8" imgW="1523880" imgH="711000" progId="Equation.DSMT4">
                  <p:embed/>
                </p:oleObj>
              </mc:Choice>
              <mc:Fallback>
                <p:oleObj name="Equation" r:id="rId8" imgW="1523880" imgH="711000" progId="Equation.DSMT4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7535ABD3-3463-41A7-81EB-D636C604F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3194" y="3850587"/>
                        <a:ext cx="2906712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36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3B2F7-A7D9-4A9B-B080-B92685539F71}"/>
              </a:ext>
            </a:extLst>
          </p:cNvPr>
          <p:cNvSpPr txBox="1"/>
          <p:nvPr/>
        </p:nvSpPr>
        <p:spPr>
          <a:xfrm>
            <a:off x="1587260" y="1061049"/>
            <a:ext cx="1075166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두 점 </a:t>
            </a:r>
            <a:r>
              <a:rPr lang="en-US" altLang="ko-KR" dirty="0"/>
              <a:t>p(x0,</a:t>
            </a:r>
            <a:r>
              <a:rPr lang="ko-KR" altLang="en-US" dirty="0"/>
              <a:t> </a:t>
            </a:r>
            <a:r>
              <a:rPr lang="en-US" altLang="ko-KR" dirty="0"/>
              <a:t>y0,z0)</a:t>
            </a:r>
            <a:r>
              <a:rPr lang="ko-KR" altLang="en-US" dirty="0"/>
              <a:t>와 </a:t>
            </a:r>
            <a:r>
              <a:rPr lang="en-US" altLang="ko-KR" dirty="0"/>
              <a:t>q(x1, y1,z1)</a:t>
            </a:r>
            <a:r>
              <a:rPr lang="ko-KR" altLang="en-US" dirty="0"/>
              <a:t>을 잇는 선분을 </a:t>
            </a:r>
            <a:r>
              <a:rPr lang="ko-KR" altLang="en-US" dirty="0" err="1"/>
              <a:t>그리시오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프로그램을 이용하여 </a:t>
            </a:r>
            <a:r>
              <a:rPr lang="ko-KR" altLang="en-US" dirty="0" err="1"/>
              <a:t>수평한</a:t>
            </a:r>
            <a:r>
              <a:rPr lang="ko-KR" altLang="en-US" dirty="0"/>
              <a:t> 선분을 두개 </a:t>
            </a:r>
            <a:r>
              <a:rPr lang="ko-KR" altLang="en-US" dirty="0" err="1"/>
              <a:t>그리시오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차원 공간에 존재하는 직사각형</a:t>
            </a:r>
            <a:r>
              <a:rPr lang="en-US" altLang="ko-KR" dirty="0"/>
              <a:t>(</a:t>
            </a:r>
            <a:r>
              <a:rPr lang="ko-KR" altLang="en-US" dirty="0"/>
              <a:t>하얀색으로 할 것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핀홀카메라로</a:t>
            </a:r>
            <a:r>
              <a:rPr lang="ko-KR" altLang="en-US" dirty="0"/>
              <a:t> 촬영한 결과 영상을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을 이용하여 서로 붙어 있는 직사각형 </a:t>
            </a:r>
            <a:r>
              <a:rPr lang="en-US" altLang="ko-KR" dirty="0"/>
              <a:t>2</a:t>
            </a:r>
            <a:r>
              <a:rPr lang="ko-KR" altLang="en-US" dirty="0"/>
              <a:t>개 이상을 </a:t>
            </a:r>
            <a:r>
              <a:rPr lang="ko-KR" altLang="en-US" dirty="0" err="1"/>
              <a:t>그리시오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dirty="0"/>
              <a:t>직사각형 안에 영상을 매핑하고 이를 </a:t>
            </a:r>
            <a:r>
              <a:rPr lang="ko-KR" altLang="en-US" dirty="0" err="1"/>
              <a:t>핀홀카메라로</a:t>
            </a:r>
            <a:r>
              <a:rPr lang="ko-KR" altLang="en-US" dirty="0"/>
              <a:t> 촬영한 결과 영상을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FEB8AF9A-4CEB-4EEF-B467-3D5BCA37E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984847"/>
              </p:ext>
            </p:extLst>
          </p:nvPr>
        </p:nvGraphicFramePr>
        <p:xfrm>
          <a:off x="3748088" y="1533525"/>
          <a:ext cx="19478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977760" imgH="241200" progId="Equation.DSMT4">
                  <p:embed/>
                </p:oleObj>
              </mc:Choice>
              <mc:Fallback>
                <p:oleObj name="Equation" r:id="rId3" imgW="977760" imgH="2412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E2AFD3E1-6AE4-46BF-BD94-0B33F5DDF7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1533525"/>
                        <a:ext cx="19478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99CDCEC4-C984-4B67-907A-56E0BD465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108814"/>
              </p:ext>
            </p:extLst>
          </p:nvPr>
        </p:nvGraphicFramePr>
        <p:xfrm>
          <a:off x="3913757" y="4388645"/>
          <a:ext cx="16176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FEB8AF9A-4CEB-4EEF-B467-3D5BCA37E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757" y="4388645"/>
                        <a:ext cx="16176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8FD9F45-FB76-496A-8654-98988D2EE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211059"/>
              </p:ext>
            </p:extLst>
          </p:nvPr>
        </p:nvGraphicFramePr>
        <p:xfrm>
          <a:off x="2915219" y="3653093"/>
          <a:ext cx="19970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7" imgW="1002960" imgH="203040" progId="Equation.DSMT4">
                  <p:embed/>
                </p:oleObj>
              </mc:Choice>
              <mc:Fallback>
                <p:oleObj name="Equation" r:id="rId7" imgW="1002960" imgH="2030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99CDCEC4-C984-4B67-907A-56E0BD465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219" y="3653093"/>
                        <a:ext cx="19970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3A494-5B33-4BEE-B84C-1E9816BF32AC}"/>
              </a:ext>
            </a:extLst>
          </p:cNvPr>
          <p:cNvSpPr txBox="1"/>
          <p:nvPr/>
        </p:nvSpPr>
        <p:spPr>
          <a:xfrm>
            <a:off x="2360127" y="442542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평면방정식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1BC9B-5ADB-43E0-AC6E-4A2AE14B60CF}"/>
              </a:ext>
            </a:extLst>
          </p:cNvPr>
          <p:cNvSpPr txBox="1"/>
          <p:nvPr/>
        </p:nvSpPr>
        <p:spPr>
          <a:xfrm>
            <a:off x="2297530" y="3137688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직사각형 평면위의 한 점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BD454-B988-4D2F-9751-42D7A94CF090}"/>
              </a:ext>
            </a:extLst>
          </p:cNvPr>
          <p:cNvSpPr txBox="1"/>
          <p:nvPr/>
        </p:nvSpPr>
        <p:spPr>
          <a:xfrm>
            <a:off x="5338235" y="3653093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: </a:t>
            </a:r>
            <a:r>
              <a:rPr lang="ko-KR" altLang="en-US" dirty="0"/>
              <a:t>사각형 코너 점</a:t>
            </a:r>
            <a:r>
              <a:rPr lang="en-US" altLang="ko-KR" dirty="0"/>
              <a:t>, n &amp; m : </a:t>
            </a:r>
            <a:r>
              <a:rPr lang="ko-KR" altLang="en-US" dirty="0"/>
              <a:t>가로 방향과 세로 방향 벡터</a:t>
            </a:r>
          </a:p>
        </p:txBody>
      </p:sp>
    </p:spTree>
    <p:extLst>
      <p:ext uri="{BB962C8B-B14F-4D97-AF65-F5344CB8AC3E}">
        <p14:creationId xmlns:p14="http://schemas.microsoft.com/office/powerpoint/2010/main" val="139662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90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James</dc:creator>
  <cp:lastModifiedBy>user5</cp:lastModifiedBy>
  <cp:revision>23</cp:revision>
  <dcterms:created xsi:type="dcterms:W3CDTF">2019-03-13T05:49:19Z</dcterms:created>
  <dcterms:modified xsi:type="dcterms:W3CDTF">2019-03-26T05:40:45Z</dcterms:modified>
</cp:coreProperties>
</file>