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85F29-75B1-451E-8901-FAACE0B8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4A004-DAEA-4BEB-9D18-604E94BD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96E9E-4B5E-46D3-B19E-A4AA6792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C21D3-AAC0-4192-802F-C97768E0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F536D-7D8F-4503-90EA-638AE204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0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2D57A-F92B-4B0A-89AB-1C541EF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E3542-D328-4416-9141-EEF7B5FE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ED6E1-C298-44AB-A7DE-A9F28DD9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22A31-726E-41B3-A738-89AE42AE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C905E-97EC-41E5-9623-8A24E0A7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751AA9-F7E2-42CE-930E-79883484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CC034E-AFFE-4C72-B4E3-764E3725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A49DD-8E96-4AC1-AFB8-F0070A27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D7E34-F091-4FE8-ACCA-7481FA41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ABDC8-4C71-49F5-BF32-C79855D9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47BBF-E34F-4F21-8AD5-34D8A23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57AF5-9F51-4557-8174-0B67108C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7F2AE-4EFC-4571-8E73-D9FAEBEE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E027D-D6F2-44D8-B474-025FBE16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9C5DE-A313-4516-A33B-EFE7F6AD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2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47FB8-E86D-45C2-8BA9-D6D2E488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67BA7-3470-45B8-A59B-D70F3A72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40BB8-588F-47DE-ABF6-86B0BACD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AF3AB-A835-43A2-B8E6-C1043703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2D398-001F-40B3-802F-25C12E8C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4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681A2-9468-4A8B-B27C-F973515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7BD28-603E-478E-9337-B9AC97738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DB367-C1E4-4337-852B-2851D864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088A1-4D8A-4058-836A-057D50F7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25465-1329-49CB-8DE9-B7076A13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48B1F-F3FC-48FE-844C-FEAE3C3C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4FC45-29DF-4D5A-85F6-49B8F7F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5E543-DDA7-433C-8D84-395440D4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0E31F-CE18-497A-AC46-32E42706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3BCEAF-2F13-4273-8A11-C73E96D0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2AE23C-D7B2-4D80-941D-15B20081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59DC7-78AA-4664-81A8-5C81F84B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45EDC-0B7B-42B0-A4AB-34282D16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962360-5FD6-4DA6-988B-8FC8B51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666AB-5BF7-4D0B-9FD5-8EC72E3E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E61E8-6287-4F99-9D08-FD8986C2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7479DB-63AC-4D8F-854B-3B875379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64692-BC6E-4855-96A7-31A9F1B1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8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8134DC-77E4-42F8-BAA4-25FE309D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1AF4A-C0C0-498F-A922-3DCC0E4C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3AF3B-8FFC-48C0-B74B-B92130D2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CEDC7-F8B1-4566-B55D-EB1B53CF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5AD05-3FE0-401D-9BBC-C5D7A4B7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16F91-CAEB-4927-980C-AA9DAFDEE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AD7F9-3260-4AA0-AFF8-56AFF77E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6B233-20B0-46A5-BDB0-4EFDCF85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CAEC2-F6E4-411A-A39D-ACEB881D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C77AD-44D3-4FEA-91B0-30918AB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660D1-37D7-47D2-AB1A-A3BDE171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3FC3D-47F8-4535-BC8D-E0BA874B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DA684-BF00-4ABD-8CE1-9A7720FA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7C0DB-7481-4249-92A8-15F55790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47D1D-BF60-4D73-81D8-28DE128B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CB919-4D36-4D0C-B173-E381AF1A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47D59-6414-4788-98D6-E1929D6A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BDBB-84B2-48A3-B8C3-D8A5E3E1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8277-5FAD-4369-9040-A7F27E007AFE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46EC8-A646-4DFD-B4F8-235F4ED5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D6FF7-BBC0-47B5-A34F-3E3B7FE8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0FE2-1F1C-4295-92A4-008CAAC08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2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65AB5-1E8F-4E10-B0AE-1DD162398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산업인공지능개론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B5C61-0203-4AC4-B945-F1CBD4BFF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 </a:t>
            </a:r>
            <a:r>
              <a:rPr lang="en-US" altLang="ko-KR" dirty="0"/>
              <a:t>– Durable Rules </a:t>
            </a:r>
            <a:r>
              <a:rPr lang="ko-KR" altLang="en-US" dirty="0"/>
              <a:t>패키지를 활용한 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2124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FE641-8A8E-45E6-83C1-CCB8FE3F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56E18-F929-48A2-AE59-C16BBDF6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Products(Product(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웨하스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3900), 4),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(Product(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단백질 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보충제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18900), 2),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(Product(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커피믹스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8000), 3)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Member(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강형욱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6900, [10, 25, 59, 103])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 = Addressee(59,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성서동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OO 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아파트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3)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Order(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76900, 500,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addressee)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43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62AF-0CF1-498D-9C97-7AF2CA02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 Validation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643C-5224-42B0-A1AC-B88E18A7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ruleset(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Validation'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@when_all(+m.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has name "{}"'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(c.m.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when_all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(m.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price has no 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probelm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: {} &gt; 0'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when_all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(m.ea &gt; 0)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at least one ({})'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@when_all(m.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'products price has no problem: {} &gt; 0'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86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97D5-88C9-4EFE-89CD-21BFA66E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 Validation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9999B-E2A8-4880-8D18-D47CCCB6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ruleset(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'Member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@when_all(+m.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'member has name "{}"'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(c.m.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@when_all(m.mileage &gt;= 0)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mileage(c):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'mileage has no error {} &gt; 0'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c.m.mileage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@when_all(m.addressee_no_list_length &gt; 0)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addressee_no_list_length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'member has addressee at least 1 ({})'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br>
              <a:rPr lang="en-US" altLang="ko-KR" dirty="0">
                <a:effectLst/>
                <a:latin typeface="Consolas" panose="020B0609020204030204" pitchFamily="49" charset="0"/>
              </a:rPr>
            </a:br>
            <a:r>
              <a:rPr lang="en-US" altLang="ko-KR" dirty="0">
                <a:effectLst/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c.m.addressee_no_list_length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5589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462C-2ABE-482D-8089-335F273A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Addressee Validation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3FFCE-E252-4AB0-BDC0-44F840C6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ruleset(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@when_all(+m.no)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addressee_no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has serial no: {}'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(c.m.no))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@when_all(+m.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addressee_name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has name: {}'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(c.m.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@when_all(m.area_no &gt; 0)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addressee_no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matches specific area: {}'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c.m.area_no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1873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8530A-4882-4DB9-9764-36C72ECF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Validation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13098-4158-4C6D-ACE0-B85D2D00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ruleset(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'Order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m.products_price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&gt; 0) &amp;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m.payment_price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&gt;= 0) &amp;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m.using_mileage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&gt;= 0))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parameters(c):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'parameters have no problem'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@when_all(m.calculated_price ==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m.products_price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payment(c):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'payment is correct'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@when_all(m.member_mileage &gt;=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m.using_mileage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mileage(c):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'using mileage is correct'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3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2181-102C-46A1-81D7-613B43BA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648E4-3321-4B75-BF82-BAE9015F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products </a:t>
            </a:r>
            <a:r>
              <a:rPr lang="en-US" altLang="ko-KR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products.</a:t>
            </a:r>
            <a:r>
              <a:rPr lang="en-US" altLang="ko-KR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products.get_price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products.get_ea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'Product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products.get_total_price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'Member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member.</a:t>
            </a:r>
            <a:r>
              <a:rPr lang="en-US" altLang="ko-KR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'Member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'mileage'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member.get_mileage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'Member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addressee_no_list_length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br>
              <a:rPr lang="en-US" altLang="ko-KR" dirty="0">
                <a:effectLst/>
                <a:latin typeface="Consolas" panose="020B0609020204030204" pitchFamily="49" charset="0"/>
              </a:rPr>
            </a:br>
            <a:r>
              <a:rPr lang="en-US" altLang="ko-KR" dirty="0">
                <a:effectLst/>
                <a:latin typeface="Consolas" panose="020B0609020204030204" pitchFamily="49" charset="0"/>
              </a:rPr>
              <a:t>					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member.get_addressee_no_list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addressee.get_no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addressee.</a:t>
            </a:r>
            <a:r>
              <a:rPr lang="en-US" altLang="ko-KR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'Addressee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area_no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addressee.get_area_no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()})</a:t>
            </a:r>
          </a:p>
        </p:txBody>
      </p:sp>
    </p:spTree>
    <p:extLst>
      <p:ext uri="{BB962C8B-B14F-4D97-AF65-F5344CB8AC3E}">
        <p14:creationId xmlns:p14="http://schemas.microsoft.com/office/powerpoint/2010/main" val="411493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3601-8467-48B3-BF10-1D58EE37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19C85-38B5-421C-B1F4-F9CDA5D63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'Order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products_price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u="none" strike="noStrike" dirty="0" err="1"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.get_products_price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payment_price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</a:t>
            </a:r>
            <a:r>
              <a:rPr lang="en-US" altLang="ko-KR" u="none" strike="noStrike" dirty="0" err="1">
                <a:effectLst/>
                <a:latin typeface="Consolas" panose="020B0609020204030204" pitchFamily="49" charset="0"/>
              </a:rPr>
              <a:t>get_payment_price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using_mileage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</a:t>
            </a:r>
            <a:r>
              <a:rPr lang="en-US" altLang="ko-KR" u="none" strike="noStrike" dirty="0" err="1">
                <a:effectLst/>
                <a:latin typeface="Consolas" panose="020B0609020204030204" pitchFamily="49" charset="0"/>
              </a:rPr>
              <a:t>get_using_mileage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'Order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products_price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</a:t>
            </a:r>
            <a:r>
              <a:rPr lang="en-US" altLang="ko-KR" u="none" strike="noStrike" dirty="0" err="1">
                <a:effectLst/>
                <a:latin typeface="Consolas" panose="020B0609020204030204" pitchFamily="49" charset="0"/>
              </a:rPr>
              <a:t>get_products_price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calculated_price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</a:t>
            </a:r>
            <a:r>
              <a:rPr lang="en-US" altLang="ko-KR" u="none" strike="noStrike" dirty="0" err="1">
                <a:effectLst/>
                <a:latin typeface="Consolas" panose="020B0609020204030204" pitchFamily="49" charset="0"/>
              </a:rPr>
              <a:t>get_payment_price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 +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order.get_using_mileage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})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'Order Validation'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member_mileage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order.get_member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().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get_mileage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using_mileage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order.get_using_mileage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     })</a:t>
            </a: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45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988C7-1308-4D68-B67E-9637437C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1DBC2-402C-4149-9AF9-9C48137A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웨하스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 has no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probelm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3900 &gt;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at least one (4)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 price has no problem: 15600 &gt;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단백질 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보충제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 has no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probelm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18900 &gt;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one (2)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problem: 37800 &gt;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커피믹스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개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probelm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8000 &gt;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one (3)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problem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24000 &gt; 0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CA3DD-80B3-4176-A2AD-1C6F2F0F323B}"/>
              </a:ext>
            </a:extLst>
          </p:cNvPr>
          <p:cNvSpPr txBox="1"/>
          <p:nvPr/>
        </p:nvSpPr>
        <p:spPr>
          <a:xfrm>
            <a:off x="6096000" y="1789043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member has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강형욱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mileage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6900 &gt;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at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 (4)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serial no: 59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성서동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아파트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specific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3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problem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mileage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correct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'$s'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1,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'sid-0'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sid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91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6605-D57E-4D6D-92DF-96D5C81B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Type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C87A9-495B-478B-A8B7-66D3F385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ruleset(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when_all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DELIVERY_IMMEDIATE)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(-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(-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delivery_immeidate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assert_fact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즉시배송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'service'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'our company'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@when_all(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DELIVERY_RESERVATION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delivery_reservation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c.assert_fact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예약배송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'service'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'our company'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4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AF852-3DA0-4224-9498-80365FF8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Type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6C2B6-68F3-4552-9B8E-805C54DC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when_all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delivery_start_date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c.assert_fact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택배배송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'service'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'other company'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@when_all(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'our company'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our_service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자사 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배송건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 추가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 = 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c.m.delivery_start_datetime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c.m.delivery_courier_company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c.assert_fact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(dictionary)</a:t>
            </a:r>
          </a:p>
        </p:txBody>
      </p:sp>
    </p:spTree>
    <p:extLst>
      <p:ext uri="{BB962C8B-B14F-4D97-AF65-F5344CB8AC3E}">
        <p14:creationId xmlns:p14="http://schemas.microsoft.com/office/powerpoint/2010/main" val="343860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1A17-2F98-4246-A734-938573A9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309"/>
            <a:ext cx="10515600" cy="1045196"/>
          </a:xfrm>
        </p:spPr>
        <p:txBody>
          <a:bodyPr/>
          <a:lstStyle/>
          <a:p>
            <a:r>
              <a:rPr lang="ko-KR" altLang="en-US" dirty="0"/>
              <a:t>주문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DA177B-B7D0-40F2-A1B1-11F2027E8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1" y="1713232"/>
            <a:ext cx="5830958" cy="4655636"/>
          </a:xfrm>
        </p:spPr>
      </p:pic>
    </p:spTree>
    <p:extLst>
      <p:ext uri="{BB962C8B-B14F-4D97-AF65-F5344CB8AC3E}">
        <p14:creationId xmlns:p14="http://schemas.microsoft.com/office/powerpoint/2010/main" val="23213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3B3C5-74F1-4B22-8801-1D97B082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Type </a:t>
            </a:r>
            <a:r>
              <a:rPr lang="en-US" altLang="ko-KR" dirty="0" err="1"/>
              <a:t>RuleSet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19D12-F004-4263-BF66-B89026BB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@when_all(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'other company'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others_service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타사 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배송건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 추가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 = 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dictionary[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c.m.delivery_start_datetime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dictionary[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c.m.delivery_courier_company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assert_fact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@when_all(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(-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m.service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.delivery_start_datetime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: X'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택배회사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: X'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'{}</a:t>
            </a:r>
            <a:r>
              <a:rPr lang="ko-KR" altLang="en-US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이 있습니다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. ({}, {})'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c.m.delivery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start_datetime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courier_company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7154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1966-7AF6-4D9B-81D9-76CCC7FA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Delivery </a:t>
            </a:r>
            <a:r>
              <a:rPr lang="en-US" altLang="ko-KR" dirty="0" err="1"/>
              <a:t>RuleSet</a:t>
            </a:r>
            <a:r>
              <a:rPr lang="en-US" altLang="ko-KR" dirty="0"/>
              <a:t> Post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A01A8-8418-405C-81AB-99626847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DELIVERY_IMMEDIATE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 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즉시배송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DELIVERY_RESERVATION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 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예약배송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DELIVERY_COURIER = 3 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ko-KR" alt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택배배송</a:t>
            </a:r>
            <a:endParaRPr lang="ko-KR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DELIVERY_IMMEDIATE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DELIVERY_RESERVATION,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delivery_start_datetime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'2021-03-30 16:00:00'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'delivery'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DELIVERY_COURIER,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delivery_courier_company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i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라떼택배</a:t>
            </a:r>
            <a:r>
              <a:rPr lang="en-US" altLang="ko-KR" b="0" i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60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BEE59-8E96-4016-B16C-5A15CEDC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18ABC-7E6C-41CD-BEF5-412D10BA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자사 </a:t>
            </a:r>
            <a:r>
              <a:rPr lang="ko-KR" altLang="en-US" dirty="0" err="1">
                <a:effectLst/>
                <a:latin typeface="Consolas" panose="020B0609020204030204" pitchFamily="49" charset="0"/>
              </a:rPr>
              <a:t>배송건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추가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즉시배송이 있습니다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 (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X, 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택배회사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X)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자사 </a:t>
            </a:r>
            <a:r>
              <a:rPr lang="ko-KR" altLang="en-US" dirty="0" err="1">
                <a:effectLst/>
                <a:latin typeface="Consolas" panose="020B0609020204030204" pitchFamily="49" charset="0"/>
              </a:rPr>
              <a:t>배송건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추가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예약배송이 있습니다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 (2021-03-30 16:00:00,</a:t>
            </a:r>
            <a:br>
              <a:rPr lang="en-US" altLang="ko-KR" dirty="0">
                <a:effectLst/>
                <a:latin typeface="Consolas" panose="020B0609020204030204" pitchFamily="49" charset="0"/>
              </a:rPr>
            </a:br>
            <a:r>
              <a:rPr lang="en-US" altLang="ko-KR">
                <a:effectLst/>
                <a:latin typeface="Consolas" panose="020B0609020204030204" pitchFamily="49" charset="0"/>
              </a:rPr>
              <a:t>						</a:t>
            </a:r>
            <a:r>
              <a:rPr lang="ko-KR" altLang="en-US">
                <a:effectLst/>
                <a:latin typeface="Consolas" panose="020B0609020204030204" pitchFamily="49" charset="0"/>
              </a:rPr>
              <a:t>택배회사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X)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타사 </a:t>
            </a:r>
            <a:r>
              <a:rPr lang="ko-KR" altLang="en-US" dirty="0" err="1">
                <a:effectLst/>
                <a:latin typeface="Consolas" panose="020B0609020204030204" pitchFamily="49" charset="0"/>
              </a:rPr>
              <a:t>배송건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추가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택배배송이 있습니다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 (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시간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X, </a:t>
            </a:r>
            <a:r>
              <a:rPr lang="ko-KR" altLang="en-US" dirty="0" err="1">
                <a:effectLst/>
                <a:latin typeface="Consolas" panose="020B0609020204030204" pitchFamily="49" charset="0"/>
              </a:rPr>
              <a:t>라떼택배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'$s'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1,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'sid-0'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 err="1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sid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: </a:t>
            </a:r>
            <a:r>
              <a:rPr lang="en-US" altLang="ko-KR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2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C75A-336F-43C4-9CF0-778E0909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ACAEE-DF13-4E07-9D3E-A5A8FCDD9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price):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price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9 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B96AB-71A4-4441-9B4B-4AC942CA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F7BBC-E26B-42A3-8444-02CF84CE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Products(Product):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.ea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5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C695-8923-4851-A39F-012E8C25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Products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5CCC-C8D7-4462-AD99-E063F9C9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	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.products_tuple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products.get_total_price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total_price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36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E6DB-4750-40E0-B745-39536B5A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E2AB-0FB0-41D1-8FF5-0BC47AB3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Member: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mileage,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addressee_no_list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mileage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mileage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addressee_no_list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addressee_no_list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get_mileage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mileage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get_addressee_no_list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addressee_no_list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41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DA5A-9F8B-422C-BE87-D75D4585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7E08A-D0DA-4EA6-91CF-7A77F70D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Addressee: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area_no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 = no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.area_no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area_no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get_area_no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area_no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9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AB5BB-448B-4D36-99B4-AC544E56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B6A51-0A16-4FBE-875E-C6BD8391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using_mileage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member, addressee):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products_list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products_list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payment_price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using_mileage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using_mileage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69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.member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addressee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get_products_price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.products_list.get_total_price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274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F4467-0F5A-47D5-AA7E-D2FBC5B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EA574-C8AB-4B01-8AE1-5179A4E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get_using_mileage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.using_mileage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get_payment_price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.payment_price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get_member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.member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get_addressee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altLang="ko-KR" b="0" i="0" dirty="0">
                <a:solidFill>
                  <a:srgbClr val="D7634B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ko-KR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addressee</a:t>
            </a:r>
            <a:endParaRPr lang="en-US" altLang="ko-KR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8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2489</Words>
  <Application>Microsoft Office PowerPoint</Application>
  <PresentationFormat>와이드스크린</PresentationFormat>
  <Paragraphs>275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산업인공지능개론</vt:lpstr>
      <vt:lpstr>주문 Class Diagram</vt:lpstr>
      <vt:lpstr>Product</vt:lpstr>
      <vt:lpstr>Products</vt:lpstr>
      <vt:lpstr>Products List</vt:lpstr>
      <vt:lpstr>Member</vt:lpstr>
      <vt:lpstr>Addressee</vt:lpstr>
      <vt:lpstr>Order</vt:lpstr>
      <vt:lpstr>Order</vt:lpstr>
      <vt:lpstr>Data</vt:lpstr>
      <vt:lpstr>Product Validation RuleSet</vt:lpstr>
      <vt:lpstr>Member Validation RuleSet</vt:lpstr>
      <vt:lpstr>Addressee Validation RuleSet</vt:lpstr>
      <vt:lpstr>Order Validation RuleSet</vt:lpstr>
      <vt:lpstr>Validation</vt:lpstr>
      <vt:lpstr>Validation</vt:lpstr>
      <vt:lpstr>Validation Result</vt:lpstr>
      <vt:lpstr>Order Type RuleSet</vt:lpstr>
      <vt:lpstr>Order Type RuleSet</vt:lpstr>
      <vt:lpstr>Order Type RuleSet</vt:lpstr>
      <vt:lpstr>Delivery RuleSet Post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산업인공지능개론</dc:title>
  <dc:creator>coria rockatoo</dc:creator>
  <cp:lastModifiedBy>coria rockatoo</cp:lastModifiedBy>
  <cp:revision>18</cp:revision>
  <dcterms:created xsi:type="dcterms:W3CDTF">2021-03-30T10:30:06Z</dcterms:created>
  <dcterms:modified xsi:type="dcterms:W3CDTF">2021-03-30T11:15:50Z</dcterms:modified>
</cp:coreProperties>
</file>