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92000" y="3993480"/>
            <a:ext cx="8567640" cy="16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ko-KR" sz="4800" spc="-1" strike="noStrike">
                <a:solidFill>
                  <a:srgbClr val="333333"/>
                </a:solidFill>
                <a:latin typeface="Noto Sans"/>
              </a:rPr>
              <a:t>산업 빅데이터 실제 프로젝트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92000" y="5904000"/>
            <a:ext cx="85676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3200" spc="-1" strike="noStrike">
                <a:latin typeface="Noto Sans"/>
              </a:rPr>
              <a:t>중간발표</a:t>
            </a:r>
            <a:r>
              <a:rPr b="0" lang="en-US" sz="3200" spc="-1" strike="noStrike">
                <a:latin typeface="Noto Sans"/>
              </a:rPr>
              <a:t>: </a:t>
            </a:r>
            <a:r>
              <a:rPr b="0" lang="ko-KR" sz="3200" spc="-1" strike="noStrike">
                <a:latin typeface="Noto Sans"/>
              </a:rPr>
              <a:t>배달음식 데이터 분석 준비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333333"/>
                </a:solidFill>
                <a:latin typeface="Noto Sans"/>
              </a:rPr>
              <a:t>데이터 분석 목적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재구매율은 전자상거래에서 충성고객과 고객평생가치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(Life Time Value)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와 깊은 연관이 있음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재구매율 증가는 미래의 수익을 증가시키는 것이므로 재구매율을 증가시킬 수 있는 요소를 찾아 운영에 반영시키기 위함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333333"/>
                </a:solidFill>
                <a:latin typeface="Noto Sans"/>
              </a:rPr>
              <a:t>데이터 설명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인도의 방갈로르와 같은 대도시에서 온라인 배달음식 수요가 증가하고 있다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그 수요의 증가 이유에 대해 분석하기 위해 설문조사가 실시해 얻어진 데이터이다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55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개 변수를 가짐 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(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소비자 특징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구매 결정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구매 결정에 영향을 끼치는 배송시간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구매 결정에 영향을 끼치는 매점평가 등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333333"/>
                </a:solidFill>
                <a:latin typeface="Noto Sans"/>
              </a:rPr>
              <a:t>데이터 설명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a933"/>
                </a:solidFill>
                <a:latin typeface="Noto Sans"/>
              </a:rPr>
              <a:t>나이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성별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결혼상태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00a933"/>
                </a:solidFill>
                <a:latin typeface="Noto Sans"/>
              </a:rPr>
              <a:t>직업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ff0000"/>
                </a:solidFill>
                <a:latin typeface="Noto Sans"/>
              </a:rPr>
              <a:t>월수입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학력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ff0000"/>
                </a:solidFill>
                <a:latin typeface="Noto Sans"/>
              </a:rPr>
              <a:t>가족수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ff0000"/>
                </a:solidFill>
                <a:latin typeface="Noto Sans"/>
              </a:rPr>
              <a:t>주문수단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ff0000"/>
                </a:solidFill>
                <a:latin typeface="Noto Sans"/>
              </a:rPr>
              <a:t>각종평가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Noto Sans"/>
              </a:rPr>
              <a:t>주문일자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ff0000"/>
                </a:solidFill>
                <a:latin typeface="Noto Sans"/>
              </a:rPr>
              <a:t>리뷰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Noto Sans"/>
              </a:rPr>
              <a:t>주문음식</a:t>
            </a: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00a933"/>
                </a:solidFill>
                <a:latin typeface="Noto Sans"/>
              </a:rPr>
              <a:t>선호도 조사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ff0000"/>
                </a:solidFill>
                <a:latin typeface="Noto Sans"/>
              </a:rPr>
              <a:t>거주지 위도</a:t>
            </a: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ff0000"/>
                </a:solidFill>
                <a:latin typeface="Noto Sans"/>
              </a:rPr>
              <a:t>거주지 경도</a:t>
            </a: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Noto Sans"/>
              </a:rPr>
              <a:t>우편번호</a:t>
            </a: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ff0000"/>
                </a:solidFill>
                <a:latin typeface="Noto Sans"/>
              </a:rPr>
              <a:t>최대대기시간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핵심 데이터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: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재구매의사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(yes / no)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333333"/>
                </a:solidFill>
                <a:latin typeface="Noto Sans"/>
              </a:rPr>
              <a:t>데이터 시각화 방법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시간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: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나이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분포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: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성별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결혼상태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직업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월수입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학력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주문수단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주문일자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관계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: (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주문음식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선호도 조사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),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가족수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비교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: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각종평가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공간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: (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거주지 위도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거주지 경도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우편번호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최대대기시간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333333"/>
                </a:solidFill>
                <a:latin typeface="Noto Sans"/>
              </a:rPr>
              <a:t>데이터 분석 예상결과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나이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(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세대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)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에 따라 음식문화에 차이가 있을 것이고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연령별 재구매율 수치에 영향이 있을 것이다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직업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은 외식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/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배달음식 자주 하는지 관련이 있어 재구매율에 영향을 끼칠 것이다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수입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이 높을수록 배달음식을 자주 주문할 것이다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가족수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는 식습관에 영향을 끼쳐 배달음식을 자주 시켜먹는지 관련성이 있을 것이다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거주지 위도</a:t>
            </a:r>
            <a:r>
              <a:rPr b="0" lang="en-US" sz="2800" spc="-1" strike="noStrike" u="sng">
                <a:solidFill>
                  <a:srgbClr val="333333"/>
                </a:solidFill>
                <a:uFillTx/>
                <a:latin typeface="Noto Sans"/>
              </a:rPr>
              <a:t>, </a:t>
            </a: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거주지 경도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는 매장과 거주지 사이의 거리와 관련이 있으므로 </a:t>
            </a: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최대대기시간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과 관계가 있고 재구매율과 관련이 있을 것이다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ko-KR" sz="4400" spc="-1" strike="noStrike">
                <a:solidFill>
                  <a:srgbClr val="333333"/>
                </a:solidFill>
                <a:latin typeface="Noto Sans"/>
              </a:rPr>
              <a:t>데이터 분석 예상결과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주문수단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에 따라 배달음식을 시켜먹는 정도가 다를 것이다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따라서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재구매율과 상관관계가 있을 것이다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주문음식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과 </a:t>
            </a: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선호도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는 서로 관계가 있어 재구매와 관련이 있을 것이다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 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각종평가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에서 높은 점수를 받을수록 재구매율이 높을 것이다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ko-KR" sz="2800" spc="-1" strike="noStrike" u="sng">
                <a:solidFill>
                  <a:srgbClr val="333333"/>
                </a:solidFill>
                <a:uFillTx/>
                <a:latin typeface="Noto Sans"/>
              </a:rPr>
              <a:t>리뷰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를 이용한 글 분석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, </a:t>
            </a:r>
            <a:r>
              <a:rPr b="0" lang="ko-KR" sz="2800" spc="-1" strike="noStrike">
                <a:solidFill>
                  <a:srgbClr val="333333"/>
                </a:solidFill>
                <a:latin typeface="Noto Sans"/>
              </a:rPr>
              <a:t>키워드 추출을 통해 재구매 의사가 있을지 예측이 가능할 것이다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2021-10-16T23:56:04Z</dcterms:created>
  <dc:creator/>
  <dc:description/>
  <dc:language>ko-KR</dc:language>
  <cp:lastModifiedBy/>
  <dcterms:modified xsi:type="dcterms:W3CDTF">2021-10-18T05:18:05Z</dcterms:modified>
  <cp:revision>39</cp:revision>
  <dc:subject/>
  <dc:title>Impress</dc:title>
</cp:coreProperties>
</file>