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382B3-04C7-47CE-91F1-A0CFB41B1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720AAA-C856-40B7-9880-B6D404EF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AF5-0A44-4043-84B3-47A9AD0F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F725D-2B09-4D63-8B7B-5B56B688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85312-126A-47AF-BC4E-38D58372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52DE8-B124-42B0-9D3C-4E9CFC28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5C7E5-030B-4126-B4C3-44D8F8C2F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6D9C2-26F2-468C-AC78-974C7791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4D7BB-FB31-4358-9580-A64FBFD0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F4324-5A12-43F5-A589-38C65AD4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F136D0-FE1E-426E-B510-71104F6A2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830DB-B157-42C6-9E04-A9E92CCBF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8AAC0-C292-41B9-A7B4-6DFAD19D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9FDD1-FB60-46F3-A8D3-270F52DC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2C2EB-B855-4C4F-BBF1-CBE14E25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71835-74DD-4181-92C5-680FFC77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97EC4-EFA7-447C-A188-A494035A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A34D6-63E9-488D-8182-6BA82F54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6C2B2-FB81-4B53-A0F0-554B2C92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85910-F79E-4D74-80DA-E6F058F1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AA3AE-2ED5-4CFE-91D5-481BCA3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02F50-C670-423E-A819-34F8551D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9E6D6-CBA8-410B-B078-F79B4137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2A75B-BD8A-4067-9C01-FE75F6AA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5877F-C296-4E89-8C32-4BA3C839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6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AE62A-E2A0-4639-B85B-C2A83A00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A0364-42F7-4C42-9826-7738E71D6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EDC8F-59BD-4B81-AC65-007CF0BC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C882B-E22F-44D3-B153-42CBCFE0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8AA80-39CF-42D3-9721-F9A65888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E3C75-50C1-4B44-B7E0-5204F59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2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2AFBE-BDE5-4E0E-9862-2E9AF235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DACA1-6F46-4A75-84CC-06DAA492E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C15E9-E924-4702-89E0-B6FC7B66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15B03D-AA3E-4088-AA58-AE3BB50C8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CEF29-04D9-47B8-86BB-1C3D469F6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177606-6938-4046-A052-FE5A3ACE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DF708B-3E75-461E-A24D-23E54C48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83A732-DE28-4AD1-AD29-8EB2474F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5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7F10-AA0F-4078-95C5-08B44257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42B21F-E8DC-48CD-BA21-678ED840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A75EDA-8EE4-41DD-B1D9-190BF99D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F51FD-6EF3-4D7E-947C-04D8001C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6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6C3E0-289C-46AA-9177-54EAC2D6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A67169-A563-487B-A519-A9A0FF50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52916-62E3-4924-8474-79F62BE7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42B3-B07A-4A61-9311-DF59E03A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7AA81-890A-4092-AD9C-F3D4334A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5ADBE-326B-4029-B54F-F437FF4E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2075F-8136-446B-BA0C-C39217E3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99C6C-F165-48AC-ABF6-91B2588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8B91-6504-4D72-9598-1D569DE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5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4692-0F51-4126-A7D0-FDCA7289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B4149F-1E22-4801-9122-20C0BA7DD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D4D0C-D3C3-461F-BC29-8B08D770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36AFB-05BC-490B-96A8-D4C25FF8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C0949-3391-4B08-89C0-440A237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334B9-2289-40DA-BF30-DFE3163D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3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024BDD-DFCC-4BAC-A992-6E878515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3CDF4-31F5-4873-AC3B-6B0A20B2C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A0310-7590-4BAD-A4E8-F35FEC586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114D-0A4F-4AD2-B860-08B9837427CE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653E7-E356-4E78-8A46-91EAD2F35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A8ED1-3FD5-4F3F-9534-43CA97257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CCB7-14F2-4084-BEE3-B0D7EA7D0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katoo/Introduction-to-Industrial-Artificial-Intelligence-Week-9-Tas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4CF9E-756B-4CE3-84A0-EAF90A4A2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를 이용한 재구매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53397E-7F8C-442C-84E9-B5878907B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회귀를 위한 데이터 수집 및 </a:t>
            </a:r>
            <a:r>
              <a:rPr lang="ko-KR" altLang="en-US" dirty="0" err="1"/>
              <a:t>전처리</a:t>
            </a:r>
            <a:r>
              <a:rPr lang="ko-KR" altLang="en-US" dirty="0"/>
              <a:t> 계획</a:t>
            </a:r>
          </a:p>
        </p:txBody>
      </p:sp>
    </p:spTree>
    <p:extLst>
      <p:ext uri="{BB962C8B-B14F-4D97-AF65-F5344CB8AC3E}">
        <p14:creationId xmlns:p14="http://schemas.microsoft.com/office/powerpoint/2010/main" val="380739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C4A97-8098-47D1-ABE5-DE6365AF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주문 데이터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B06F38D-52BB-4147-9CE1-7D4B8CB2F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73" y="1876996"/>
            <a:ext cx="5058054" cy="4248596"/>
          </a:xfrm>
        </p:spPr>
      </p:pic>
    </p:spTree>
    <p:extLst>
      <p:ext uri="{BB962C8B-B14F-4D97-AF65-F5344CB8AC3E}">
        <p14:creationId xmlns:p14="http://schemas.microsoft.com/office/powerpoint/2010/main" val="330413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86F5C-1919-44ED-B0AE-8E54C9AA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전처리를 통한 특징 </a:t>
            </a:r>
            <a:r>
              <a:rPr lang="ko-KR" altLang="en-US" dirty="0"/>
              <a:t>추출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716E402-511C-4B0B-AF31-CAB928D3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상품의 </a:t>
            </a:r>
            <a:r>
              <a:rPr lang="ko-KR" altLang="en-US" dirty="0">
                <a:solidFill>
                  <a:srgbClr val="FFC000"/>
                </a:solidFill>
              </a:rPr>
              <a:t>주문 평균가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/>
              <a:t>특정 고객의 특정 </a:t>
            </a:r>
            <a:r>
              <a:rPr lang="ko-KR" altLang="en-US" dirty="0">
                <a:solidFill>
                  <a:srgbClr val="7030A0"/>
                </a:solidFill>
              </a:rPr>
              <a:t>상품 주문수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/>
              <a:t>모든 고객의 특정 </a:t>
            </a:r>
            <a:r>
              <a:rPr lang="ko-KR" altLang="en-US" dirty="0">
                <a:solidFill>
                  <a:srgbClr val="7030A0"/>
                </a:solidFill>
              </a:rPr>
              <a:t>상품 주문수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/>
              <a:t>특정 고객의 주문한 모든 </a:t>
            </a:r>
            <a:r>
              <a:rPr lang="ko-KR" altLang="en-US" dirty="0">
                <a:solidFill>
                  <a:srgbClr val="0070C0"/>
                </a:solidFill>
              </a:rPr>
              <a:t>상품의 종류 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특정 고객의 </a:t>
            </a:r>
            <a:r>
              <a:rPr lang="ko-KR" altLang="en-US" dirty="0">
                <a:solidFill>
                  <a:srgbClr val="00B050"/>
                </a:solidFill>
              </a:rPr>
              <a:t>접속 수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특정 고객의 특정 상품 평균 </a:t>
            </a:r>
            <a:r>
              <a:rPr lang="ko-KR" altLang="en-US" dirty="0">
                <a:solidFill>
                  <a:srgbClr val="FF0000"/>
                </a:solidFill>
              </a:rPr>
              <a:t>재주문 주기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특정 고객의 모든 상품 평균 </a:t>
            </a:r>
            <a:r>
              <a:rPr lang="ko-KR" altLang="en-US" dirty="0">
                <a:solidFill>
                  <a:srgbClr val="FF0000"/>
                </a:solidFill>
              </a:rPr>
              <a:t>재주문 주기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모든 고객의 특정 상품 평균 </a:t>
            </a:r>
            <a:r>
              <a:rPr lang="ko-KR" altLang="en-US" dirty="0">
                <a:solidFill>
                  <a:srgbClr val="FF0000"/>
                </a:solidFill>
              </a:rPr>
              <a:t>재주문 주기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59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1C2C6-69FA-4AD1-8B22-F48E08EA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F7741-FF61-4BD8-BF51-25C6A5A5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주문 데이터를 넣어 특징을 추출해야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데이터가 순차적인 특성을 띄움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Ex) 03.12 </a:t>
            </a:r>
            <a:r>
              <a:rPr lang="ko-KR" altLang="en-US" dirty="0"/>
              <a:t>주문</a:t>
            </a:r>
            <a:r>
              <a:rPr lang="en-US" altLang="ko-KR" dirty="0"/>
              <a:t>, 03.18 </a:t>
            </a:r>
            <a:r>
              <a:rPr lang="ko-KR" altLang="en-US" dirty="0"/>
              <a:t>주문</a:t>
            </a:r>
            <a:r>
              <a:rPr lang="en-US" altLang="ko-KR" dirty="0"/>
              <a:t>, 03.28 </a:t>
            </a:r>
            <a:r>
              <a:rPr lang="ko-KR" altLang="en-US" dirty="0"/>
              <a:t>주문이 있을 때</a:t>
            </a:r>
            <a:br>
              <a:rPr lang="en-US" altLang="ko-KR" dirty="0"/>
            </a:br>
            <a:r>
              <a:rPr lang="en-US" altLang="ko-KR" dirty="0"/>
              <a:t>	03.12 </a:t>
            </a:r>
            <a:r>
              <a:rPr lang="ko-KR" altLang="en-US" dirty="0"/>
              <a:t>주문과 </a:t>
            </a:r>
            <a:r>
              <a:rPr lang="en-US" altLang="ko-KR" dirty="0"/>
              <a:t>03.18 </a:t>
            </a:r>
            <a:r>
              <a:rPr lang="ko-KR" altLang="en-US" dirty="0"/>
              <a:t>주문을 묶어 특징을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11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1CC42-6C01-49F0-BE62-926EA7A3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목적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CD3E3EE-8332-4966-B6E7-B6FC1136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제품이 주기적으로 재주문이 있다면 </a:t>
            </a:r>
            <a:r>
              <a:rPr lang="ko-KR" altLang="en-US" dirty="0">
                <a:solidFill>
                  <a:srgbClr val="FF0000"/>
                </a:solidFill>
              </a:rPr>
              <a:t>재고 관리</a:t>
            </a:r>
            <a:r>
              <a:rPr lang="ko-KR" altLang="en-US" dirty="0"/>
              <a:t>에 반영이 필요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고객이 재주문을 했지만 재고가 없는 상황 방지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재주문을 고려해 재고를 채웠지만</a:t>
            </a:r>
            <a:r>
              <a:rPr lang="en-US" altLang="ko-KR" dirty="0"/>
              <a:t>, </a:t>
            </a:r>
            <a:r>
              <a:rPr lang="ko-KR" altLang="en-US" dirty="0"/>
              <a:t>주문이 재고에 비해 적은 상황 방지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수입 예측</a:t>
            </a:r>
            <a:r>
              <a:rPr lang="ko-KR" altLang="en-US" dirty="0"/>
              <a:t>의 정확도를 올릴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 재주문</a:t>
            </a:r>
            <a:r>
              <a:rPr lang="en-US" altLang="ko-KR" dirty="0"/>
              <a:t> </a:t>
            </a:r>
            <a:r>
              <a:rPr lang="ko-KR" altLang="en-US" dirty="0"/>
              <a:t>수요를 반영한 </a:t>
            </a:r>
            <a:r>
              <a:rPr lang="ko-KR" altLang="en-US" dirty="0">
                <a:solidFill>
                  <a:srgbClr val="FF0000"/>
                </a:solidFill>
              </a:rPr>
              <a:t>이벤트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할인 기획</a:t>
            </a:r>
            <a:r>
              <a:rPr lang="ko-KR" altLang="en-US" dirty="0"/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38122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A4CC7-F9CC-4BD9-9951-2FB161B8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분석에 사용한 모델 및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4F538-81E1-4822-8715-39892D75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손실함수</a:t>
            </a:r>
            <a:r>
              <a:rPr lang="en-US" altLang="ko-KR" dirty="0"/>
              <a:t>: MSE</a:t>
            </a:r>
          </a:p>
          <a:p>
            <a:endParaRPr lang="en-US" altLang="ko-KR" dirty="0"/>
          </a:p>
          <a:p>
            <a:r>
              <a:rPr lang="ko-KR" altLang="en-US" dirty="0"/>
              <a:t>최적화 함수</a:t>
            </a:r>
            <a:r>
              <a:rPr lang="en-US" altLang="ko-KR" dirty="0"/>
              <a:t>: ADAM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D1D858-8286-4643-9F52-38B9E9B1B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35" y="1532409"/>
            <a:ext cx="6400813" cy="4937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08FDAA-CD22-4A7D-ADCE-391103F95518}"/>
              </a:ext>
            </a:extLst>
          </p:cNvPr>
          <p:cNvSpPr txBox="1"/>
          <p:nvPr/>
        </p:nvSpPr>
        <p:spPr>
          <a:xfrm>
            <a:off x="7754636" y="6311900"/>
            <a:ext cx="77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401608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6AB42-FB5F-4B26-9651-08770586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55BAB-FF84-4A68-834C-6AC293E3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참조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https://github.com/rockatoo/Introduction-to-Industrial-Artificial-Intelligence-Week-9-Task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09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1699A-9978-47F2-B5B8-782995B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0A81E1-7096-4624-A0B4-523CE2E1AD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1855"/>
            <a:ext cx="10515600" cy="31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83035B-AC2B-4A18-8B20-F1543F3EBAEE}"/>
              </a:ext>
            </a:extLst>
          </p:cNvPr>
          <p:cNvSpPr txBox="1"/>
          <p:nvPr/>
        </p:nvSpPr>
        <p:spPr>
          <a:xfrm>
            <a:off x="1189607" y="5592359"/>
            <a:ext cx="96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모델이 정확하게 측정했는지 확인하기 위한 가시화</a:t>
            </a:r>
          </a:p>
        </p:txBody>
      </p:sp>
    </p:spTree>
    <p:extLst>
      <p:ext uri="{BB962C8B-B14F-4D97-AF65-F5344CB8AC3E}">
        <p14:creationId xmlns:p14="http://schemas.microsoft.com/office/powerpoint/2010/main" val="226619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89D0-2AE5-4545-BE27-2967455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5B58-5F39-4B84-8EE9-741FFBE5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 값의 최소 값이 약 </a:t>
            </a:r>
            <a:r>
              <a:rPr lang="en-US" altLang="ko-KR" dirty="0"/>
              <a:t>26</a:t>
            </a:r>
            <a:r>
              <a:rPr lang="ko-KR" altLang="en-US" dirty="0"/>
              <a:t>로 고정 되어있음 </a:t>
            </a:r>
            <a:r>
              <a:rPr lang="en-US" altLang="ko-KR" dirty="0"/>
              <a:t>-&gt; </a:t>
            </a:r>
            <a:r>
              <a:rPr lang="ko-KR" altLang="en-US" dirty="0"/>
              <a:t>원인 불명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예측한 재주문 주기가 긴 경우 재주문 확률이 낮음을 추론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분류로 바꾼다면 예측 정확도가 높아질 가능성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재주문 주기가 너무 긴 특징의 경우 특징 추출의 생략 필요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재주문이 </a:t>
            </a:r>
            <a:r>
              <a:rPr lang="en-US" altLang="ko-KR" dirty="0"/>
              <a:t>450</a:t>
            </a:r>
            <a:r>
              <a:rPr lang="ko-KR" altLang="en-US" dirty="0"/>
              <a:t>일 이후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502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232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 AI를 이용한 재구매 예측</vt:lpstr>
      <vt:lpstr>고객 주문 데이터</vt:lpstr>
      <vt:lpstr>전처리를 통한 특징 추출</vt:lpstr>
      <vt:lpstr>데이터의 특성</vt:lpstr>
      <vt:lpstr>분석 목적</vt:lpstr>
      <vt:lpstr>분석에 사용한 모델 및 알고리즘</vt:lpstr>
      <vt:lpstr>프로그램 코드</vt:lpstr>
      <vt:lpstr>분석결과</vt:lpstr>
      <vt:lpstr>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AI를 이용한 재구매 예측</dc:title>
  <dc:creator>coria rockatoo</dc:creator>
  <cp:lastModifiedBy>coria rockatoo</cp:lastModifiedBy>
  <cp:revision>19</cp:revision>
  <dcterms:created xsi:type="dcterms:W3CDTF">2021-04-28T10:34:09Z</dcterms:created>
  <dcterms:modified xsi:type="dcterms:W3CDTF">2021-05-09T12:03:06Z</dcterms:modified>
</cp:coreProperties>
</file>