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BCBF9-FB38-4306-A6D2-AB74E4CE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BD93E-C649-44A3-A8BB-ADC1DE95B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9C52-EAB7-42DE-A7EF-A658C7CE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AD3C9-240F-4E44-B7A0-EBF6ECD1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5F376-5BE8-45DA-8663-995647AE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8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B4864-E49D-4BA8-8C74-C3FA01EB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B8F04-3633-4538-A59E-64FC6E3D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EB403-E617-4804-A16E-B4B4E892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B47C9-A962-4802-93EE-DC3CFA8D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3AFE-A3D7-495C-9EF4-E00FE1F0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3CF805-22D7-4DBB-AB21-E8869C11F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F4C03-27ED-4CFB-A216-FD8E3398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4CA6B-BBA8-479B-AAAF-B5072EE3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600A2-5164-476E-AFF0-FC4639FE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1361A-58C7-4144-B46E-E4DE0D57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5F702-9C21-4235-8E84-34CC58E2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24404-76DF-4249-BEB0-F32A9860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71B70-4790-4294-9D0D-3E03C188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BBAC7-5CA4-4514-9BF1-CD436033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294BA-358B-481F-A68E-BB76C9AF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9FD99-4DBE-4D90-9833-6BF1F663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5C45-BCC8-482D-BBBF-39364C3C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31C79-56BC-4CCE-8E11-F21F1305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A0966-733C-4145-B08C-CA341E88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A1649-DB97-4312-878F-2B1B11B1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7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85F4F-CCB3-4C5A-8D5B-BADCE2E8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171C-F1E0-49BA-AFBE-D82D5AEDD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C3A21-CFAC-451C-90D9-BB1F8212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A83DE-8ED6-470E-8CFA-B352D7C6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DADF7-1931-497F-A030-AF4B0F75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5286D-75F5-44F3-B094-B32E7808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C1526-E984-44AC-8817-04CBA835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343FD-1845-4317-A917-FB32633A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D5C05-5A93-4A87-B2E7-A98A71B2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C3352-3C71-46F6-90E9-720CAD890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4146B-114E-4193-B532-3734AF16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C3BCC-7CE2-4AE4-B854-187A3C10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CF5E5-1DB4-495D-869D-33A4DF2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BAA6B-3659-4899-BC97-08A4BEDE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7F47E-33FA-4B58-973E-39472EB4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8B313D-1F3F-48BC-A8A5-26ABECC6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B7344F-E847-40BF-A7AD-D49D67CD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70DED4-19C1-4EA5-BDDB-C71ECE19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7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5C193-101D-406A-8572-AC5D4C6E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22A86-DB88-4E02-B13C-191E533F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50C66-8DD3-4A14-AB10-AC43C77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4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7A85-585B-4BD6-A455-BF625BC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F0B3E-942B-4365-8FF3-8884F514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8BB9C-D323-41BD-B605-37AB72EC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BFE27-A9FD-4D89-8284-2D7F4385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78E84-9D69-47CE-98AD-77E83674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C4658-6B56-4007-A95A-F61E245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4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B44A2-34B6-4287-B684-DDB8744B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5F176-D27C-4518-8DC0-C0A6050AF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421F6-5112-41C5-B6E6-B5D6E3743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9C0D8-0A6F-4CC7-BCD0-DFD029A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17353-B1A7-4DAF-A9AB-F99D1D2C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C82BA-9953-473F-A790-FC70E51F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75127-D59D-4644-ABF1-B19589DA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BCB28-525A-49A7-B7EC-45B7ED42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0F485-DC61-420B-8975-BC8062844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2F7B-D79D-466A-BEAD-7BBA7EAD4CB1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2FC12-0511-4DCE-9274-A6303D27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00FB0-352A-416D-8C47-46713FC75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7647-4C02-4FF4-8349-6B44A2F0C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792B2-68A5-4990-A0FC-F7EC3473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실제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66C3D-1D7E-413F-97A3-04CEF3361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실습과제</a:t>
            </a:r>
          </a:p>
        </p:txBody>
      </p:sp>
    </p:spTree>
    <p:extLst>
      <p:ext uri="{BB962C8B-B14F-4D97-AF65-F5344CB8AC3E}">
        <p14:creationId xmlns:p14="http://schemas.microsoft.com/office/powerpoint/2010/main" val="25744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7EFDA-B24B-4ACA-A4CE-CF874704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(512, 100) vs (128, 50)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3A180328-CE69-415B-AC77-F4AA20D3B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801784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C8E80-8B11-4F0F-B019-2314562B667D}"/>
              </a:ext>
            </a:extLst>
          </p:cNvPr>
          <p:cNvSpPr txBox="1"/>
          <p:nvPr/>
        </p:nvSpPr>
        <p:spPr>
          <a:xfrm>
            <a:off x="6639984" y="3216464"/>
            <a:ext cx="5051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 </a:t>
            </a:r>
            <a:r>
              <a:rPr lang="ko-KR" altLang="en-US" sz="2400" b="1" dirty="0"/>
              <a:t>테스트 집합에 대한 최종 정확도 </a:t>
            </a:r>
            <a:r>
              <a:rPr lang="en-US" altLang="ko-KR" sz="2400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(512, 100): 97,85%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(128, 50): 97.5%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865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7436-32FD-43C1-971B-BF2675D3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(512, 100) vs (128, 50) </a:t>
            </a:r>
            <a:r>
              <a:rPr lang="ko-KR" altLang="en-US" dirty="0"/>
              <a:t>혼동행렬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127712-DD08-4C43-A86A-BE6123585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Batch Size: 512</a:t>
            </a:r>
          </a:p>
          <a:p>
            <a:r>
              <a:rPr lang="en-US" altLang="ko-KR" dirty="0"/>
              <a:t>Hidden Layers: 100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04E5980-6AF3-4973-87D2-ECF00334F2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4419372"/>
              </p:ext>
            </p:extLst>
          </p:nvPr>
        </p:nvGraphicFramePr>
        <p:xfrm>
          <a:off x="839788" y="2505075"/>
          <a:ext cx="51577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">
                  <a:extLst>
                    <a:ext uri="{9D8B030D-6E8A-4147-A177-3AD203B41FA5}">
                      <a16:colId xmlns:a16="http://schemas.microsoft.com/office/drawing/2014/main" val="724237268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569815906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86970776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3362438334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745182737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1669899747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33162884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1223134442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965716475"/>
                    </a:ext>
                  </a:extLst>
                </a:gridCol>
                <a:gridCol w="515778">
                  <a:extLst>
                    <a:ext uri="{9D8B030D-6E8A-4147-A177-3AD203B41FA5}">
                      <a16:colId xmlns:a16="http://schemas.microsoft.com/office/drawing/2014/main" val="249809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968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3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8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992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8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5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871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2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4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974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9886"/>
                  </a:ext>
                </a:extLst>
              </a:tr>
            </a:tbl>
          </a:graphicData>
        </a:graphic>
      </p:graphicFrame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74CE671-B991-4698-96B0-00A4C1D42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Batch Size: 128</a:t>
            </a:r>
          </a:p>
          <a:p>
            <a:r>
              <a:rPr lang="en-US" altLang="ko-KR" dirty="0"/>
              <a:t>Hidden Layers: 50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3D59560-3509-4B6C-96C1-4B7129F10AA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94902024"/>
              </p:ext>
            </p:extLst>
          </p:nvPr>
        </p:nvGraphicFramePr>
        <p:xfrm>
          <a:off x="6172200" y="2505075"/>
          <a:ext cx="51831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8">
                  <a:extLst>
                    <a:ext uri="{9D8B030D-6E8A-4147-A177-3AD203B41FA5}">
                      <a16:colId xmlns:a16="http://schemas.microsoft.com/office/drawing/2014/main" val="2955311443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713360032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185356412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1326535205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1443773849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3116537597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1424088648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938602188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3736230291"/>
                    </a:ext>
                  </a:extLst>
                </a:gridCol>
                <a:gridCol w="518318">
                  <a:extLst>
                    <a:ext uri="{9D8B030D-6E8A-4147-A177-3AD203B41FA5}">
                      <a16:colId xmlns:a16="http://schemas.microsoft.com/office/drawing/2014/main" val="2629742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8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1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984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6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1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937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995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5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9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983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1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A0D192-E5CC-4172-9D2D-9F53082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크기를 줄였을 때 변화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226485-F51A-4C2B-823A-9F5533A6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학습의 속도가 증가 </a:t>
            </a:r>
            <a:r>
              <a:rPr lang="en-US" altLang="ko-KR" dirty="0"/>
              <a:t>(</a:t>
            </a:r>
            <a:r>
              <a:rPr lang="ko-KR" altLang="en-US" dirty="0"/>
              <a:t>적은 학습으로 더 높은 정확도를 가짐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학습으로 오히려 정확도가 떨어지는 경우가 보임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최종 정확도를 비교했을 때</a:t>
            </a:r>
            <a:r>
              <a:rPr lang="en-US" altLang="ko-KR" dirty="0"/>
              <a:t>, </a:t>
            </a:r>
            <a:r>
              <a:rPr lang="ko-KR" altLang="en-US" dirty="0"/>
              <a:t>모델의 성능에는 큰 차이가 없음</a:t>
            </a:r>
          </a:p>
        </p:txBody>
      </p:sp>
    </p:spTree>
    <p:extLst>
      <p:ext uri="{BB962C8B-B14F-4D97-AF65-F5344CB8AC3E}">
        <p14:creationId xmlns:p14="http://schemas.microsoft.com/office/powerpoint/2010/main" val="37631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299</Words>
  <Application>Microsoft Office PowerPoint</Application>
  <PresentationFormat>와이드스크린</PresentationFormat>
  <Paragraphs>216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딥러닝 실제</vt:lpstr>
      <vt:lpstr>(512, 100) vs (128, 50)</vt:lpstr>
      <vt:lpstr>(512, 100) vs (128, 50) 혼동행렬</vt:lpstr>
      <vt:lpstr>배치, 은닉층 크기를 줄였을 때 변화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coria rockatoo</dc:creator>
  <cp:lastModifiedBy>coria rockatoo</cp:lastModifiedBy>
  <cp:revision>3</cp:revision>
  <dcterms:created xsi:type="dcterms:W3CDTF">2021-05-11T10:30:41Z</dcterms:created>
  <dcterms:modified xsi:type="dcterms:W3CDTF">2021-05-11T10:52:18Z</dcterms:modified>
</cp:coreProperties>
</file>