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97CB-DC85-47DB-B593-1BC2E170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5717B-1F25-4E4C-99B7-F0DEF3A8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5778-0611-45C3-977B-DBDF9BA5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47C5-132C-433B-B895-4D1E7BF5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44A9-01C9-4E04-A3DB-0ABE48DD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E37B-CD30-4AA8-BEA0-6EBAAFC1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98366-BBAD-46E1-A3EE-CCEB00BB3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C269-2D5C-4EF0-A6E1-BECAF8B9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3EB90-58FD-4C66-82FC-1E94744E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066F-E515-4660-B83C-3860309F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5F18C-B0B8-4A7B-A145-A28EDB492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5CB84-465C-494E-8CF5-2390B667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6524-8175-4116-A480-3180D5E9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11D5-86C3-4EA4-8A08-2DBD48BC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55AF-2F7E-4F69-8D03-6F860406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1FB3-A47F-417E-8F71-F7242DF7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B7F0-3A9D-47BE-98DD-1ABEF8E2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5602-555F-4EB0-A261-8B8E472D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8B78-2177-43A9-B918-27620BD1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13DC-F84C-483F-8778-30EF0E49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6B45-2010-4F0E-9858-1FF58403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917BD-0D22-4DF4-80C9-4295686BA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44DA-813F-4799-B4FD-0C00148C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AE9A-179E-4C54-84BA-88680E75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6BE7-1062-44D4-8DA8-AD166CA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586-26BD-4D69-8D4C-D36C4B8A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C9F1-37A1-4155-B3F2-8D397B9F3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5AD96-E59B-4CC1-BB26-DE3351395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B629-C796-4187-B16F-DEF0525A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25427-BD94-41AA-B1C8-DBEA0325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9695-8D94-4213-B26B-F7331E37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1E9-7119-4018-B18E-85E12275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C113-E510-4FB5-A6A9-61E42039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03F52-17C0-46E9-B9A3-B2626921F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8D094-FFA6-4464-A517-7FAF6E6F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E33D-D795-4F68-B201-5AEB71D83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D5680-062A-4A3B-A556-9D88D641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8BA13-649A-4575-AA48-A70B8581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8EED-1B18-4C35-85F0-52B3EEC4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A84-8115-4ACF-A6B3-C955CB23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6446C-8110-481E-BB8E-2B81EC38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2D0F3-7270-4099-986B-4F68BE0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262CC-4D09-4D1C-99AA-B535B46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022B9-773A-4BAA-BF3E-D4EF0C6E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CF79-F8E1-411C-B921-38891A1C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9537A-DE93-4669-93A8-2D63DA00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3A68-C3DD-4DB9-B70A-33CFC03C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6972-EB66-4BCB-B5BD-23A20F53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16664-C2AE-4F04-8903-9F944DD7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323DB-CB9F-43F3-B962-21863FD1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D17B-E1C2-4772-B2C2-78CE510A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22FED-10DA-4609-AD38-DE77F8DA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2D21-B136-4218-97E2-43D25AED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2D48A-2F73-44D0-BE2F-CDF0E800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A3E46-1FB8-467E-A03F-4EF3E1E9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DC2F-3469-4C2D-AF74-B07C2FA8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22B9-C188-4759-9D31-3BDEC257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F8DE3-A2A3-4450-BAD9-7EEC75F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E1E09-A9DB-4D8C-B415-54B280E6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C1072-30A8-4C2A-AC33-A8F98E60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A599-DC57-4973-81B6-7334942EB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34ED-C0FD-42E1-9E4E-F13AABFF37D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AE0D-5EEF-430A-B092-D68CB606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EB28-8F19-46B7-A482-BE5834AA1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44E7-DF44-415B-852E-820088001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3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17D262-49CB-4C37-9EE1-61232AFE2DA6}"/>
              </a:ext>
            </a:extLst>
          </p:cNvPr>
          <p:cNvSpPr/>
          <p:nvPr/>
        </p:nvSpPr>
        <p:spPr>
          <a:xfrm>
            <a:off x="1329991" y="1957137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136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FE38F2-8A82-4226-B5EC-B2E5C386E29E}"/>
              </a:ext>
            </a:extLst>
          </p:cNvPr>
          <p:cNvSpPr/>
          <p:nvPr/>
        </p:nvSpPr>
        <p:spPr>
          <a:xfrm>
            <a:off x="1329991" y="2823410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142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E13F27-A30A-410F-8902-B8661F01E839}"/>
              </a:ext>
            </a:extLst>
          </p:cNvPr>
          <p:cNvSpPr/>
          <p:nvPr/>
        </p:nvSpPr>
        <p:spPr>
          <a:xfrm>
            <a:off x="1329991" y="3769895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143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0D2CFB-DACB-469E-A0E9-D52088B38E6C}"/>
              </a:ext>
            </a:extLst>
          </p:cNvPr>
          <p:cNvSpPr/>
          <p:nvPr/>
        </p:nvSpPr>
        <p:spPr>
          <a:xfrm>
            <a:off x="2444915" y="2318084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127A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1AB20-8389-4FDD-9109-EC0D1ABD2314}"/>
              </a:ext>
            </a:extLst>
          </p:cNvPr>
          <p:cNvSpPr/>
          <p:nvPr/>
        </p:nvSpPr>
        <p:spPr>
          <a:xfrm>
            <a:off x="2444915" y="3429000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127B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9CE498-7921-48BD-BB1F-DA592D6772D7}"/>
              </a:ext>
            </a:extLst>
          </p:cNvPr>
          <p:cNvSpPr/>
          <p:nvPr/>
        </p:nvSpPr>
        <p:spPr>
          <a:xfrm>
            <a:off x="3559839" y="2829926"/>
            <a:ext cx="570998" cy="5118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133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8E154F-4419-4BA9-9344-207A16B384F2}"/>
              </a:ext>
            </a:extLst>
          </p:cNvPr>
          <p:cNvSpPr/>
          <p:nvPr/>
        </p:nvSpPr>
        <p:spPr>
          <a:xfrm>
            <a:off x="4656224" y="1957137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131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0137-446E-4A3A-B735-6721CAC130CA}"/>
              </a:ext>
            </a:extLst>
          </p:cNvPr>
          <p:cNvSpPr/>
          <p:nvPr/>
        </p:nvSpPr>
        <p:spPr>
          <a:xfrm>
            <a:off x="4656224" y="2863517"/>
            <a:ext cx="570998" cy="5118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129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FD65F4-5320-4904-A8FD-B969B8E3796D}"/>
              </a:ext>
            </a:extLst>
          </p:cNvPr>
          <p:cNvSpPr/>
          <p:nvPr/>
        </p:nvSpPr>
        <p:spPr>
          <a:xfrm>
            <a:off x="4656224" y="3803484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891AE-848C-42A6-8E4C-AF45EFD9019F}"/>
              </a:ext>
            </a:extLst>
          </p:cNvPr>
          <p:cNvSpPr/>
          <p:nvPr/>
        </p:nvSpPr>
        <p:spPr>
          <a:xfrm>
            <a:off x="5990728" y="2235615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123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50DA61-C72D-4DB2-B0D8-1BC88F9A6A56}"/>
              </a:ext>
            </a:extLst>
          </p:cNvPr>
          <p:cNvSpPr/>
          <p:nvPr/>
        </p:nvSpPr>
        <p:spPr>
          <a:xfrm>
            <a:off x="6010025" y="3451556"/>
            <a:ext cx="570998" cy="5118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269A24-152E-4FD7-B086-DE4B392891B5}"/>
              </a:ext>
            </a:extLst>
          </p:cNvPr>
          <p:cNvSpPr/>
          <p:nvPr/>
        </p:nvSpPr>
        <p:spPr>
          <a:xfrm>
            <a:off x="7243013" y="1323473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AHU 05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D12896-7E02-4344-ABBE-970A4C471ACD}"/>
              </a:ext>
            </a:extLst>
          </p:cNvPr>
          <p:cNvSpPr/>
          <p:nvPr/>
        </p:nvSpPr>
        <p:spPr>
          <a:xfrm>
            <a:off x="7243013" y="2190499"/>
            <a:ext cx="570998" cy="5118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9342D9-900B-4DEE-A7C6-064ABA16C521}"/>
              </a:ext>
            </a:extLst>
          </p:cNvPr>
          <p:cNvSpPr/>
          <p:nvPr/>
        </p:nvSpPr>
        <p:spPr>
          <a:xfrm>
            <a:off x="8072438" y="2828925"/>
            <a:ext cx="570998" cy="5118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118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7A0732-FC23-4232-AA66-1E6FF0EBAC62}"/>
              </a:ext>
            </a:extLst>
          </p:cNvPr>
          <p:cNvSpPr/>
          <p:nvPr/>
        </p:nvSpPr>
        <p:spPr>
          <a:xfrm>
            <a:off x="8691565" y="2197015"/>
            <a:ext cx="570998" cy="5118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119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7A55D6-4632-4628-ABDC-8AF7B5237904}"/>
              </a:ext>
            </a:extLst>
          </p:cNvPr>
          <p:cNvSpPr/>
          <p:nvPr/>
        </p:nvSpPr>
        <p:spPr>
          <a:xfrm>
            <a:off x="8874543" y="1312443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121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ECFDD1-4D8F-4B6D-9682-DC5EE7FC0CF2}"/>
              </a:ext>
            </a:extLst>
          </p:cNvPr>
          <p:cNvSpPr/>
          <p:nvPr/>
        </p:nvSpPr>
        <p:spPr>
          <a:xfrm>
            <a:off x="8072438" y="3681663"/>
            <a:ext cx="570998" cy="5118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116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7F3FD-087E-4E48-AB7F-434FBDAA267F}"/>
              </a:ext>
            </a:extLst>
          </p:cNvPr>
          <p:cNvSpPr/>
          <p:nvPr/>
        </p:nvSpPr>
        <p:spPr>
          <a:xfrm>
            <a:off x="7334502" y="4507832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102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8C3413-D92D-432D-B1AC-C212FC32AE7A}"/>
              </a:ext>
            </a:extLst>
          </p:cNvPr>
          <p:cNvSpPr/>
          <p:nvPr/>
        </p:nvSpPr>
        <p:spPr>
          <a:xfrm>
            <a:off x="8658979" y="4763752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105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3E6435-0978-4BA8-B2D8-41872708680E}"/>
              </a:ext>
            </a:extLst>
          </p:cNvPr>
          <p:cNvSpPr/>
          <p:nvPr/>
        </p:nvSpPr>
        <p:spPr>
          <a:xfrm>
            <a:off x="9647823" y="4507831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VAV 104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7AE1AA-35A4-42B9-8559-B24ACE31D691}"/>
              </a:ext>
            </a:extLst>
          </p:cNvPr>
          <p:cNvSpPr/>
          <p:nvPr/>
        </p:nvSpPr>
        <p:spPr>
          <a:xfrm>
            <a:off x="9406942" y="2922673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AHU 02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47B1B3-549A-4470-8F7D-92529014E0CA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1615490" y="3335253"/>
            <a:ext cx="0" cy="434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8060A5-BCE6-49A0-9D79-FA990F621D1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615490" y="2468980"/>
            <a:ext cx="0" cy="35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9EB409-9E88-4578-9522-0F82844CB22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900989" y="2213059"/>
            <a:ext cx="543926" cy="360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016776-1E1F-4B0A-9712-CA49AF82F1E3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2730414" y="2829927"/>
            <a:ext cx="0" cy="59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680D9C-4A72-4A02-AC6E-7B6BC8E5698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900989" y="3079332"/>
            <a:ext cx="543926" cy="60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62BCC3-9F5A-4AB8-8E7B-14A950A37C61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900989" y="3684922"/>
            <a:ext cx="543926" cy="34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2B3C45-E0AE-4634-BFB3-6D7A7C39E6C5}"/>
              </a:ext>
            </a:extLst>
          </p:cNvPr>
          <p:cNvCxnSpPr>
            <a:stCxn id="8" idx="7"/>
            <a:endCxn id="9" idx="2"/>
          </p:cNvCxnSpPr>
          <p:nvPr/>
        </p:nvCxnSpPr>
        <p:spPr>
          <a:xfrm flipV="1">
            <a:off x="2932292" y="3085848"/>
            <a:ext cx="627547" cy="41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9E656F-30BC-437F-A816-D590DA91E7F3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15913" y="3119439"/>
            <a:ext cx="1640311" cy="56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3CBABA-2C2E-4A50-8C5C-9A59B37FB2DD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3015913" y="2574006"/>
            <a:ext cx="627547" cy="33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AB88DF-305D-45EC-8AF4-5DA74FD4ED4F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3015913" y="3684922"/>
            <a:ext cx="2994112" cy="2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04630C-382B-4D08-B557-22123CA0729C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3015913" y="3684922"/>
            <a:ext cx="1640311" cy="374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88C9A-D627-4780-8F9F-A27E7023AF31}"/>
              </a:ext>
            </a:extLst>
          </p:cNvPr>
          <p:cNvCxnSpPr>
            <a:stCxn id="7" idx="6"/>
            <a:endCxn id="11" idx="1"/>
          </p:cNvCxnSpPr>
          <p:nvPr/>
        </p:nvCxnSpPr>
        <p:spPr>
          <a:xfrm>
            <a:off x="3015913" y="2574006"/>
            <a:ext cx="1723932" cy="36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752C73-E01B-49AE-B722-0B2E698EA05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15913" y="2213059"/>
            <a:ext cx="1640311" cy="360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3D0DFE-0856-43C8-9149-7FE280D1A184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5227222" y="2672500"/>
            <a:ext cx="847127" cy="44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373996-BBAE-4091-A22F-178873C97E93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5227222" y="2213059"/>
            <a:ext cx="763506" cy="27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F335E4-2D3B-4509-8B96-38A0B23B999C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5227222" y="3707478"/>
            <a:ext cx="782803" cy="35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C4F37A-5F6D-497B-9129-63E2296CD13E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>
            <a:off x="5227222" y="4059406"/>
            <a:ext cx="2107280" cy="70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F73D5D-F556-4F50-BB1C-0E9A6A0386B0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6276227" y="2747458"/>
            <a:ext cx="19297" cy="70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2512CD-B410-4CA6-8DA2-7A1778F0EFBD}"/>
              </a:ext>
            </a:extLst>
          </p:cNvPr>
          <p:cNvCxnSpPr>
            <a:stCxn id="13" idx="7"/>
            <a:endCxn id="15" idx="3"/>
          </p:cNvCxnSpPr>
          <p:nvPr/>
        </p:nvCxnSpPr>
        <p:spPr>
          <a:xfrm flipV="1">
            <a:off x="6478105" y="1760358"/>
            <a:ext cx="848529" cy="55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E0DDE7-DB00-4FDF-B4A1-020B2EA158DF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 flipV="1">
            <a:off x="6561726" y="2446421"/>
            <a:ext cx="681287" cy="4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6C1EFC-EC75-4885-8920-B5AB6C2C4205}"/>
              </a:ext>
            </a:extLst>
          </p:cNvPr>
          <p:cNvCxnSpPr>
            <a:stCxn id="13" idx="5"/>
            <a:endCxn id="18" idx="2"/>
          </p:cNvCxnSpPr>
          <p:nvPr/>
        </p:nvCxnSpPr>
        <p:spPr>
          <a:xfrm>
            <a:off x="6478105" y="2672500"/>
            <a:ext cx="1594333" cy="41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D02699-214D-44CD-B7F4-6A46F1E7CBAF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6581023" y="3084847"/>
            <a:ext cx="1491415" cy="62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F3EA01-6CAC-4584-AC8F-A84B3A202347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 flipV="1">
            <a:off x="6581023" y="3178595"/>
            <a:ext cx="2825919" cy="52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56C2BC-D835-424A-8874-1A14E1DC87B1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6581023" y="3707478"/>
            <a:ext cx="1491415" cy="23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E9213C2-BA81-48B8-A13F-F3C697712A2D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6581023" y="3707478"/>
            <a:ext cx="3066800" cy="105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B10BD3C-8FE7-44DE-9818-78CE102A1AC7}"/>
              </a:ext>
            </a:extLst>
          </p:cNvPr>
          <p:cNvCxnSpPr>
            <a:stCxn id="14" idx="5"/>
            <a:endCxn id="22" idx="1"/>
          </p:cNvCxnSpPr>
          <p:nvPr/>
        </p:nvCxnSpPr>
        <p:spPr>
          <a:xfrm>
            <a:off x="6497402" y="3888441"/>
            <a:ext cx="920721" cy="69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11DCD9-AE97-495C-888A-25BE407BB539}"/>
              </a:ext>
            </a:extLst>
          </p:cNvPr>
          <p:cNvCxnSpPr>
            <a:stCxn id="14" idx="5"/>
            <a:endCxn id="23" idx="1"/>
          </p:cNvCxnSpPr>
          <p:nvPr/>
        </p:nvCxnSpPr>
        <p:spPr>
          <a:xfrm>
            <a:off x="6497402" y="3888441"/>
            <a:ext cx="2245198" cy="9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60BF7BE-BE0D-49DA-A89A-BD86FB8AAC4B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7905500" y="4763754"/>
            <a:ext cx="753479" cy="25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2AB094-B320-4056-A624-B6F0AD28D9DF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9229977" y="4763753"/>
            <a:ext cx="417846" cy="25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F481D5-C3F7-4E4A-AF08-CD3E693553D8}"/>
              </a:ext>
            </a:extLst>
          </p:cNvPr>
          <p:cNvCxnSpPr>
            <a:stCxn id="21" idx="6"/>
            <a:endCxn id="24" idx="1"/>
          </p:cNvCxnSpPr>
          <p:nvPr/>
        </p:nvCxnSpPr>
        <p:spPr>
          <a:xfrm>
            <a:off x="8643436" y="3937585"/>
            <a:ext cx="1088008" cy="6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02E64FD-A559-4539-83CC-41067405F006}"/>
              </a:ext>
            </a:extLst>
          </p:cNvPr>
          <p:cNvCxnSpPr>
            <a:stCxn id="21" idx="7"/>
            <a:endCxn id="25" idx="3"/>
          </p:cNvCxnSpPr>
          <p:nvPr/>
        </p:nvCxnSpPr>
        <p:spPr>
          <a:xfrm flipV="1">
            <a:off x="8559815" y="3359558"/>
            <a:ext cx="930748" cy="39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C84E43-2319-4E68-BC9B-37EB3DCC560E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8643436" y="3084847"/>
            <a:ext cx="763506" cy="9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D3C8CB-8C14-4BE7-8D6E-ED6FCA43DF9B}"/>
              </a:ext>
            </a:extLst>
          </p:cNvPr>
          <p:cNvCxnSpPr>
            <a:stCxn id="19" idx="5"/>
            <a:endCxn id="25" idx="1"/>
          </p:cNvCxnSpPr>
          <p:nvPr/>
        </p:nvCxnSpPr>
        <p:spPr>
          <a:xfrm>
            <a:off x="9178942" y="2633900"/>
            <a:ext cx="311621" cy="36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6520B4C-E9EF-4992-BC41-7BEFEE97469F}"/>
              </a:ext>
            </a:extLst>
          </p:cNvPr>
          <p:cNvCxnSpPr>
            <a:stCxn id="20" idx="5"/>
            <a:endCxn id="25" idx="0"/>
          </p:cNvCxnSpPr>
          <p:nvPr/>
        </p:nvCxnSpPr>
        <p:spPr>
          <a:xfrm>
            <a:off x="9361920" y="1749328"/>
            <a:ext cx="330521" cy="117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7BAF89-48B7-4F2B-B68B-9CB675F4D44B}"/>
              </a:ext>
            </a:extLst>
          </p:cNvPr>
          <p:cNvCxnSpPr>
            <a:stCxn id="17" idx="5"/>
            <a:endCxn id="18" idx="1"/>
          </p:cNvCxnSpPr>
          <p:nvPr/>
        </p:nvCxnSpPr>
        <p:spPr>
          <a:xfrm>
            <a:off x="7730390" y="2627384"/>
            <a:ext cx="425669" cy="27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0B3C682-D6F1-4476-A670-E563660F58A6}"/>
              </a:ext>
            </a:extLst>
          </p:cNvPr>
          <p:cNvCxnSpPr>
            <a:stCxn id="18" idx="7"/>
            <a:endCxn id="19" idx="3"/>
          </p:cNvCxnSpPr>
          <p:nvPr/>
        </p:nvCxnSpPr>
        <p:spPr>
          <a:xfrm flipV="1">
            <a:off x="8559815" y="2633900"/>
            <a:ext cx="215371" cy="2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36314-1AD5-465C-8FB7-77F7F29959C6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7814011" y="2446421"/>
            <a:ext cx="877554" cy="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059A1C-B0A6-49EE-B9BF-D758349576AC}"/>
              </a:ext>
            </a:extLst>
          </p:cNvPr>
          <p:cNvCxnSpPr>
            <a:stCxn id="15" idx="6"/>
            <a:endCxn id="19" idx="1"/>
          </p:cNvCxnSpPr>
          <p:nvPr/>
        </p:nvCxnSpPr>
        <p:spPr>
          <a:xfrm>
            <a:off x="7814011" y="1579395"/>
            <a:ext cx="961175" cy="69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6811B6-22D9-42B4-AAC8-E6905D24AB46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>
            <a:off x="7528512" y="1835316"/>
            <a:ext cx="0" cy="35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8E07A5F-F734-4F14-884B-2616777A810F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 flipV="1">
            <a:off x="7814011" y="1568365"/>
            <a:ext cx="1060532" cy="1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0E8778B5-95A6-4AAE-BE81-3E776042C643}"/>
              </a:ext>
            </a:extLst>
          </p:cNvPr>
          <p:cNvSpPr/>
          <p:nvPr/>
        </p:nvSpPr>
        <p:spPr>
          <a:xfrm>
            <a:off x="478137" y="5378697"/>
            <a:ext cx="570998" cy="51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91369FA-C81E-476C-8A4D-579976D35423}"/>
              </a:ext>
            </a:extLst>
          </p:cNvPr>
          <p:cNvSpPr txBox="1"/>
          <p:nvPr/>
        </p:nvSpPr>
        <p:spPr>
          <a:xfrm>
            <a:off x="1361933" y="5449952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with connection to Ambient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4717BA-8ED4-4EFE-8658-930903C08413}"/>
              </a:ext>
            </a:extLst>
          </p:cNvPr>
          <p:cNvSpPr/>
          <p:nvPr/>
        </p:nvSpPr>
        <p:spPr>
          <a:xfrm>
            <a:off x="478137" y="6069260"/>
            <a:ext cx="570998" cy="5118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EF48E9-7A24-4F17-AEE8-BC5BA2E92068}"/>
              </a:ext>
            </a:extLst>
          </p:cNvPr>
          <p:cNvSpPr txBox="1"/>
          <p:nvPr/>
        </p:nvSpPr>
        <p:spPr>
          <a:xfrm>
            <a:off x="1387773" y="6125475"/>
            <a:ext cx="375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without connection to Ambient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CC4B76-AC52-49D3-8E73-AFCE530C0F6C}"/>
              </a:ext>
            </a:extLst>
          </p:cNvPr>
          <p:cNvSpPr txBox="1"/>
          <p:nvPr/>
        </p:nvSpPr>
        <p:spPr>
          <a:xfrm>
            <a:off x="3379529" y="313330"/>
            <a:ext cx="596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 Representation of connections between zones in SEB  </a:t>
            </a:r>
          </a:p>
        </p:txBody>
      </p:sp>
    </p:spTree>
    <p:extLst>
      <p:ext uri="{BB962C8B-B14F-4D97-AF65-F5344CB8AC3E}">
        <p14:creationId xmlns:p14="http://schemas.microsoft.com/office/powerpoint/2010/main" val="409689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Chandan, Vikas</dc:creator>
  <cp:lastModifiedBy>Chandan, Vikas</cp:lastModifiedBy>
  <cp:revision>6</cp:revision>
  <dcterms:created xsi:type="dcterms:W3CDTF">2021-03-18T00:11:10Z</dcterms:created>
  <dcterms:modified xsi:type="dcterms:W3CDTF">2021-03-18T01:45:25Z</dcterms:modified>
</cp:coreProperties>
</file>