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"/>
  </p:notesMasterIdLst>
  <p:sldIdLst>
    <p:sldId id="407" r:id="rId2"/>
    <p:sldId id="406" r:id="rId3"/>
    <p:sldId id="40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3"/>
    <p:restoredTop sz="94694"/>
  </p:normalViewPr>
  <p:slideViewPr>
    <p:cSldViewPr>
      <p:cViewPr varScale="1">
        <p:scale>
          <a:sx n="117" d="100"/>
          <a:sy n="117" d="100"/>
        </p:scale>
        <p:origin x="19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8C460-84E9-4F1A-954F-CA01D8237882}" type="datetimeFigureOut">
              <a:rPr lang="en-US" smtClean="0"/>
              <a:pPr/>
              <a:t>7/24/21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62508-8537-4492-88CD-723D35C8E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4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14FD-DAE8-0A46-A874-F01D3905C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51F93-579B-164E-B3FA-4E5826D0F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3A5CF-47D2-9A4D-9148-C96E7B45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9F443-6A94-C240-809F-145A6E0E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BFD2D-E0DE-C84C-AF52-18E42B56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1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8B08-F187-AA48-B1F3-B75E3EA5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F9FAF-FC79-5C47-9486-6A4BAA85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3F8E-91EF-EB48-A97D-5A89C1B5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77F1C-B75B-E24A-9453-B371973E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LBNL Co-simulation Workshop (05/21/18)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165F-A307-B841-9DDC-9F586F8C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945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48C20-2317-204C-896C-575C167AA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8ACF4-AD95-F44B-AEAE-92F6F142C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6E27C-A2FB-A549-861A-F5CEB397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5B8EB-332C-8047-927F-201DDA86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LBNL Co-simulation Workshop (05/21/18)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F3C1-ABBB-7041-856F-777B4A6E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74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05000" y="6477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5B8F1-32C4-4FA6-8475-9736D3D6E89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7/24/21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770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0"/>
            <a:ext cx="220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7C20E-1F2E-4809-B9E2-100F2AADB42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4800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FBA0793B-F453-4E3A-B1DE-689D8AA5DDBE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July 24, 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Protected Information | Proprietary Information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CC7E-8D3B-F642-AC31-CF528004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965F-4335-5443-B388-278C6196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1D259-87BC-CF40-800A-FC0BC7C9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CD38C-D1F5-E947-B087-350C440C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LBNL Co-simulation Workshop (05/21/18)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E397A-8390-9547-B1CF-DB68F3F7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7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2993-7030-A843-9E77-9368F768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DF555-3EB7-0249-9889-0938A9967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FBBE-A517-E646-98EA-56B8E700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7D6E0-9051-6244-874C-7F735D62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LBNL Co-simulation Workshop (05/21/18)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C7E92-DDC8-EF41-BA79-F44A7C63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945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5832-FE22-6847-9EEE-D4CDADD5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FC06-CD42-384A-B635-B4250B412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B6AA2-0B5A-C247-A594-F5BE6ECFE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19832-6957-1549-94CA-CD2CE33A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FD1BB-B804-EF4D-A10E-B6C050C5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LBNL Co-simulation Workshop (05/21/18)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4F090-BF89-6249-AFAC-E3DF0FE0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4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E15B-16DB-DB46-BDFC-DFD14639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B304C-C035-784A-80A0-1DD9BC44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93383-29E7-7349-833C-963F338EA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44148-07CC-8F45-A22E-903E7867D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3BAEC-A56E-7144-8586-3E039BD4B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D0C48-D96C-A040-BDCD-294AD5F7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3191F-C631-C74B-B90E-A84D4918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LBNL Co-simulation Workshop (05/21/18)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C2875-5776-DC44-9C66-CAF3D257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81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247F-26EB-9948-B912-5075453C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BA1A0-774E-9940-AAD0-1878524E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76C26-FE9D-C84A-B883-133D5E88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LBNL Co-simulation Workshop (05/21/18)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C3C0C-35AB-7E43-8BD0-FF361962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0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54D3B-CDB3-484C-AE26-BEDD8C41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5B05F-1A93-334B-A4ED-90723455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0412A-7AEC-694B-96BE-3C3460AC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8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6B2F-B437-D546-979F-C0FF2FC2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A921-3E40-9346-AA55-F0A57310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5E730-138F-7044-A152-5480601B4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93951-8CB6-424A-92C8-97E83485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94F82-CD83-AB43-B077-473F5EFB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LBNL Co-simulation Workshop (05/21/18)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CAEA7-9335-BA43-90E4-6F32AE0D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271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FD92-113B-F444-B5BB-7765635D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DF52C-B9CA-C645-8233-7EECF4ED9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FE6F9-3782-5C42-B1D8-396540C7E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E59E7-DD95-3B41-9C49-9C4F0539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A9BB3-EE8E-9949-8D5E-284E8529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LBNL Co-simulation Workshop (05/21/18)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D0388-CC04-DB46-AE0F-B7557917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471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CA3E5-18CF-7D49-ACD0-E405F677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2D1AC-9E0A-D041-9571-F93FB7F98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F7D9-8BA9-174D-A27B-5A30C6B79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F6C7E-F040-2846-98A1-BBA6B61FDF21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2DD6-DF16-6A42-9962-6A9F45E2E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LBNL Co-simulation Workshop (05/21/18)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EFB46-6980-EE4F-8ED0-1FD72E832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238B-6A5D-3248-99F9-819E0D09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67" r:id="rId12"/>
    <p:sldLayoutId id="2147483678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4D804E0-E83D-1B41-B980-E3F28BF91CDD}"/>
              </a:ext>
            </a:extLst>
          </p:cNvPr>
          <p:cNvGrpSpPr/>
          <p:nvPr/>
        </p:nvGrpSpPr>
        <p:grpSpPr>
          <a:xfrm>
            <a:off x="685800" y="653142"/>
            <a:ext cx="6738276" cy="5551715"/>
            <a:chOff x="1752581" y="1132114"/>
            <a:chExt cx="6738276" cy="5551715"/>
          </a:xfrm>
        </p:grpSpPr>
        <p:pic>
          <p:nvPicPr>
            <p:cNvPr id="5" name="Picture 4" descr="A drawing of a tree&#10;&#10;Description automatically generated with low confidence">
              <a:extLst>
                <a:ext uri="{FF2B5EF4-FFF2-40B4-BE49-F238E27FC236}">
                  <a16:creationId xmlns:a16="http://schemas.microsoft.com/office/drawing/2014/main" id="{C6B07ED4-A502-AE47-9008-846EA5B6B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1188031"/>
              <a:ext cx="6348823" cy="5326614"/>
            </a:xfrm>
            <a:prstGeom prst="rect">
              <a:avLst/>
            </a:prstGeom>
          </p:spPr>
        </p:pic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0A8E8E5-0EC7-DB4F-BAB0-1CCA8E5B6FF4}"/>
                </a:ext>
              </a:extLst>
            </p:cNvPr>
            <p:cNvSpPr/>
            <p:nvPr/>
          </p:nvSpPr>
          <p:spPr>
            <a:xfrm>
              <a:off x="1752581" y="1295400"/>
              <a:ext cx="4713533" cy="5388429"/>
            </a:xfrm>
            <a:custGeom>
              <a:avLst/>
              <a:gdLst>
                <a:gd name="connsiteX0" fmla="*/ 3886219 w 4713533"/>
                <a:gd name="connsiteY0" fmla="*/ 1458686 h 5388429"/>
                <a:gd name="connsiteX1" fmla="*/ 3886219 w 4713533"/>
                <a:gd name="connsiteY1" fmla="*/ 1458686 h 5388429"/>
                <a:gd name="connsiteX2" fmla="*/ 3777362 w 4713533"/>
                <a:gd name="connsiteY2" fmla="*/ 1415143 h 5388429"/>
                <a:gd name="connsiteX3" fmla="*/ 3755590 w 4713533"/>
                <a:gd name="connsiteY3" fmla="*/ 1382486 h 5388429"/>
                <a:gd name="connsiteX4" fmla="*/ 3722933 w 4713533"/>
                <a:gd name="connsiteY4" fmla="*/ 1360714 h 5388429"/>
                <a:gd name="connsiteX5" fmla="*/ 3668505 w 4713533"/>
                <a:gd name="connsiteY5" fmla="*/ 1284514 h 5388429"/>
                <a:gd name="connsiteX6" fmla="*/ 3635848 w 4713533"/>
                <a:gd name="connsiteY6" fmla="*/ 1240971 h 5388429"/>
                <a:gd name="connsiteX7" fmla="*/ 3570533 w 4713533"/>
                <a:gd name="connsiteY7" fmla="*/ 1143000 h 5388429"/>
                <a:gd name="connsiteX8" fmla="*/ 3526990 w 4713533"/>
                <a:gd name="connsiteY8" fmla="*/ 1099457 h 5388429"/>
                <a:gd name="connsiteX9" fmla="*/ 3483448 w 4713533"/>
                <a:gd name="connsiteY9" fmla="*/ 1034143 h 5388429"/>
                <a:gd name="connsiteX10" fmla="*/ 3407248 w 4713533"/>
                <a:gd name="connsiteY10" fmla="*/ 979714 h 5388429"/>
                <a:gd name="connsiteX11" fmla="*/ 3363705 w 4713533"/>
                <a:gd name="connsiteY11" fmla="*/ 914400 h 5388429"/>
                <a:gd name="connsiteX12" fmla="*/ 3341933 w 4713533"/>
                <a:gd name="connsiteY12" fmla="*/ 881743 h 5388429"/>
                <a:gd name="connsiteX13" fmla="*/ 3265733 w 4713533"/>
                <a:gd name="connsiteY13" fmla="*/ 718457 h 5388429"/>
                <a:gd name="connsiteX14" fmla="*/ 3135105 w 4713533"/>
                <a:gd name="connsiteY14" fmla="*/ 707571 h 5388429"/>
                <a:gd name="connsiteX15" fmla="*/ 3080676 w 4713533"/>
                <a:gd name="connsiteY15" fmla="*/ 674914 h 5388429"/>
                <a:gd name="connsiteX16" fmla="*/ 3026248 w 4713533"/>
                <a:gd name="connsiteY16" fmla="*/ 664029 h 5388429"/>
                <a:gd name="connsiteX17" fmla="*/ 2960933 w 4713533"/>
                <a:gd name="connsiteY17" fmla="*/ 620486 h 5388429"/>
                <a:gd name="connsiteX18" fmla="*/ 2906505 w 4713533"/>
                <a:gd name="connsiteY18" fmla="*/ 587829 h 5388429"/>
                <a:gd name="connsiteX19" fmla="*/ 2721448 w 4713533"/>
                <a:gd name="connsiteY19" fmla="*/ 457200 h 5388429"/>
                <a:gd name="connsiteX20" fmla="*/ 2634362 w 4713533"/>
                <a:gd name="connsiteY20" fmla="*/ 359229 h 5388429"/>
                <a:gd name="connsiteX21" fmla="*/ 2579933 w 4713533"/>
                <a:gd name="connsiteY21" fmla="*/ 315686 h 5388429"/>
                <a:gd name="connsiteX22" fmla="*/ 2536390 w 4713533"/>
                <a:gd name="connsiteY22" fmla="*/ 261257 h 5388429"/>
                <a:gd name="connsiteX23" fmla="*/ 2525505 w 4713533"/>
                <a:gd name="connsiteY23" fmla="*/ 217714 h 5388429"/>
                <a:gd name="connsiteX24" fmla="*/ 2362219 w 4713533"/>
                <a:gd name="connsiteY24" fmla="*/ 185057 h 5388429"/>
                <a:gd name="connsiteX25" fmla="*/ 2296905 w 4713533"/>
                <a:gd name="connsiteY25" fmla="*/ 163286 h 5388429"/>
                <a:gd name="connsiteX26" fmla="*/ 2220705 w 4713533"/>
                <a:gd name="connsiteY26" fmla="*/ 130629 h 5388429"/>
                <a:gd name="connsiteX27" fmla="*/ 2144505 w 4713533"/>
                <a:gd name="connsiteY27" fmla="*/ 97971 h 5388429"/>
                <a:gd name="connsiteX28" fmla="*/ 2111848 w 4713533"/>
                <a:gd name="connsiteY28" fmla="*/ 76200 h 5388429"/>
                <a:gd name="connsiteX29" fmla="*/ 2079190 w 4713533"/>
                <a:gd name="connsiteY29" fmla="*/ 65314 h 5388429"/>
                <a:gd name="connsiteX30" fmla="*/ 2013876 w 4713533"/>
                <a:gd name="connsiteY30" fmla="*/ 10886 h 5388429"/>
                <a:gd name="connsiteX31" fmla="*/ 1959448 w 4713533"/>
                <a:gd name="connsiteY31" fmla="*/ 0 h 5388429"/>
                <a:gd name="connsiteX32" fmla="*/ 1850590 w 4713533"/>
                <a:gd name="connsiteY32" fmla="*/ 10886 h 5388429"/>
                <a:gd name="connsiteX33" fmla="*/ 1785276 w 4713533"/>
                <a:gd name="connsiteY33" fmla="*/ 32657 h 5388429"/>
                <a:gd name="connsiteX34" fmla="*/ 1687305 w 4713533"/>
                <a:gd name="connsiteY34" fmla="*/ 65314 h 5388429"/>
                <a:gd name="connsiteX35" fmla="*/ 1654648 w 4713533"/>
                <a:gd name="connsiteY35" fmla="*/ 76200 h 5388429"/>
                <a:gd name="connsiteX36" fmla="*/ 1556676 w 4713533"/>
                <a:gd name="connsiteY36" fmla="*/ 97971 h 5388429"/>
                <a:gd name="connsiteX37" fmla="*/ 1491362 w 4713533"/>
                <a:gd name="connsiteY37" fmla="*/ 108857 h 5388429"/>
                <a:gd name="connsiteX38" fmla="*/ 1458705 w 4713533"/>
                <a:gd name="connsiteY38" fmla="*/ 119743 h 5388429"/>
                <a:gd name="connsiteX39" fmla="*/ 1371619 w 4713533"/>
                <a:gd name="connsiteY39" fmla="*/ 141514 h 5388429"/>
                <a:gd name="connsiteX40" fmla="*/ 1338962 w 4713533"/>
                <a:gd name="connsiteY40" fmla="*/ 163286 h 5388429"/>
                <a:gd name="connsiteX41" fmla="*/ 1284533 w 4713533"/>
                <a:gd name="connsiteY41" fmla="*/ 228600 h 5388429"/>
                <a:gd name="connsiteX42" fmla="*/ 1251876 w 4713533"/>
                <a:gd name="connsiteY42" fmla="*/ 250371 h 5388429"/>
                <a:gd name="connsiteX43" fmla="*/ 1164790 w 4713533"/>
                <a:gd name="connsiteY43" fmla="*/ 348343 h 5388429"/>
                <a:gd name="connsiteX44" fmla="*/ 1045048 w 4713533"/>
                <a:gd name="connsiteY44" fmla="*/ 402771 h 5388429"/>
                <a:gd name="connsiteX45" fmla="*/ 968848 w 4713533"/>
                <a:gd name="connsiteY45" fmla="*/ 478971 h 5388429"/>
                <a:gd name="connsiteX46" fmla="*/ 827333 w 4713533"/>
                <a:gd name="connsiteY46" fmla="*/ 598714 h 5388429"/>
                <a:gd name="connsiteX47" fmla="*/ 762019 w 4713533"/>
                <a:gd name="connsiteY47" fmla="*/ 642257 h 5388429"/>
                <a:gd name="connsiteX48" fmla="*/ 696705 w 4713533"/>
                <a:gd name="connsiteY48" fmla="*/ 707571 h 5388429"/>
                <a:gd name="connsiteX49" fmla="*/ 653162 w 4713533"/>
                <a:gd name="connsiteY49" fmla="*/ 751114 h 5388429"/>
                <a:gd name="connsiteX50" fmla="*/ 620505 w 4713533"/>
                <a:gd name="connsiteY50" fmla="*/ 783771 h 5388429"/>
                <a:gd name="connsiteX51" fmla="*/ 587848 w 4713533"/>
                <a:gd name="connsiteY51" fmla="*/ 827314 h 5388429"/>
                <a:gd name="connsiteX52" fmla="*/ 500762 w 4713533"/>
                <a:gd name="connsiteY52" fmla="*/ 968829 h 5388429"/>
                <a:gd name="connsiteX53" fmla="*/ 478990 w 4713533"/>
                <a:gd name="connsiteY53" fmla="*/ 990600 h 5388429"/>
                <a:gd name="connsiteX54" fmla="*/ 457219 w 4713533"/>
                <a:gd name="connsiteY54" fmla="*/ 1023257 h 5388429"/>
                <a:gd name="connsiteX55" fmla="*/ 413676 w 4713533"/>
                <a:gd name="connsiteY55" fmla="*/ 1045029 h 5388429"/>
                <a:gd name="connsiteX56" fmla="*/ 293933 w 4713533"/>
                <a:gd name="connsiteY56" fmla="*/ 1197429 h 5388429"/>
                <a:gd name="connsiteX57" fmla="*/ 206848 w 4713533"/>
                <a:gd name="connsiteY57" fmla="*/ 1393371 h 5388429"/>
                <a:gd name="connsiteX58" fmla="*/ 141533 w 4713533"/>
                <a:gd name="connsiteY58" fmla="*/ 1654629 h 5388429"/>
                <a:gd name="connsiteX59" fmla="*/ 108876 w 4713533"/>
                <a:gd name="connsiteY59" fmla="*/ 1850571 h 5388429"/>
                <a:gd name="connsiteX60" fmla="*/ 76219 w 4713533"/>
                <a:gd name="connsiteY60" fmla="*/ 1948543 h 5388429"/>
                <a:gd name="connsiteX61" fmla="*/ 54448 w 4713533"/>
                <a:gd name="connsiteY61" fmla="*/ 2057400 h 5388429"/>
                <a:gd name="connsiteX62" fmla="*/ 43562 w 4713533"/>
                <a:gd name="connsiteY62" fmla="*/ 2100943 h 5388429"/>
                <a:gd name="connsiteX63" fmla="*/ 21790 w 4713533"/>
                <a:gd name="connsiteY63" fmla="*/ 2340429 h 5388429"/>
                <a:gd name="connsiteX64" fmla="*/ 10905 w 4713533"/>
                <a:gd name="connsiteY64" fmla="*/ 2383971 h 5388429"/>
                <a:gd name="connsiteX65" fmla="*/ 19 w 4713533"/>
                <a:gd name="connsiteY65" fmla="*/ 2492829 h 5388429"/>
                <a:gd name="connsiteX66" fmla="*/ 21790 w 4713533"/>
                <a:gd name="connsiteY66" fmla="*/ 3254829 h 5388429"/>
                <a:gd name="connsiteX67" fmla="*/ 65333 w 4713533"/>
                <a:gd name="connsiteY67" fmla="*/ 3418114 h 5388429"/>
                <a:gd name="connsiteX68" fmla="*/ 130648 w 4713533"/>
                <a:gd name="connsiteY68" fmla="*/ 3614057 h 5388429"/>
                <a:gd name="connsiteX69" fmla="*/ 250390 w 4713533"/>
                <a:gd name="connsiteY69" fmla="*/ 3853543 h 5388429"/>
                <a:gd name="connsiteX70" fmla="*/ 337476 w 4713533"/>
                <a:gd name="connsiteY70" fmla="*/ 3940629 h 5388429"/>
                <a:gd name="connsiteX71" fmla="*/ 348362 w 4713533"/>
                <a:gd name="connsiteY71" fmla="*/ 3995057 h 5388429"/>
                <a:gd name="connsiteX72" fmla="*/ 359248 w 4713533"/>
                <a:gd name="connsiteY72" fmla="*/ 4027714 h 5388429"/>
                <a:gd name="connsiteX73" fmla="*/ 391905 w 4713533"/>
                <a:gd name="connsiteY73" fmla="*/ 4147457 h 5388429"/>
                <a:gd name="connsiteX74" fmla="*/ 413676 w 4713533"/>
                <a:gd name="connsiteY74" fmla="*/ 4191000 h 5388429"/>
                <a:gd name="connsiteX75" fmla="*/ 435448 w 4713533"/>
                <a:gd name="connsiteY75" fmla="*/ 4267200 h 5388429"/>
                <a:gd name="connsiteX76" fmla="*/ 468105 w 4713533"/>
                <a:gd name="connsiteY76" fmla="*/ 4321629 h 5388429"/>
                <a:gd name="connsiteX77" fmla="*/ 489876 w 4713533"/>
                <a:gd name="connsiteY77" fmla="*/ 4386943 h 5388429"/>
                <a:gd name="connsiteX78" fmla="*/ 533419 w 4713533"/>
                <a:gd name="connsiteY78" fmla="*/ 4430486 h 5388429"/>
                <a:gd name="connsiteX79" fmla="*/ 576962 w 4713533"/>
                <a:gd name="connsiteY79" fmla="*/ 4484914 h 5388429"/>
                <a:gd name="connsiteX80" fmla="*/ 707590 w 4713533"/>
                <a:gd name="connsiteY80" fmla="*/ 4572000 h 5388429"/>
                <a:gd name="connsiteX81" fmla="*/ 816448 w 4713533"/>
                <a:gd name="connsiteY81" fmla="*/ 4669971 h 5388429"/>
                <a:gd name="connsiteX82" fmla="*/ 859990 w 4713533"/>
                <a:gd name="connsiteY82" fmla="*/ 4724400 h 5388429"/>
                <a:gd name="connsiteX83" fmla="*/ 914419 w 4713533"/>
                <a:gd name="connsiteY83" fmla="*/ 4811486 h 5388429"/>
                <a:gd name="connsiteX84" fmla="*/ 1012390 w 4713533"/>
                <a:gd name="connsiteY84" fmla="*/ 4931229 h 5388429"/>
                <a:gd name="connsiteX85" fmla="*/ 1034162 w 4713533"/>
                <a:gd name="connsiteY85" fmla="*/ 4953000 h 5388429"/>
                <a:gd name="connsiteX86" fmla="*/ 1066819 w 4713533"/>
                <a:gd name="connsiteY86" fmla="*/ 4985657 h 5388429"/>
                <a:gd name="connsiteX87" fmla="*/ 1110362 w 4713533"/>
                <a:gd name="connsiteY87" fmla="*/ 5018314 h 5388429"/>
                <a:gd name="connsiteX88" fmla="*/ 1164790 w 4713533"/>
                <a:gd name="connsiteY88" fmla="*/ 5072743 h 5388429"/>
                <a:gd name="connsiteX89" fmla="*/ 1197448 w 4713533"/>
                <a:gd name="connsiteY89" fmla="*/ 5105400 h 5388429"/>
                <a:gd name="connsiteX90" fmla="*/ 1317190 w 4713533"/>
                <a:gd name="connsiteY90" fmla="*/ 5181600 h 5388429"/>
                <a:gd name="connsiteX91" fmla="*/ 1447819 w 4713533"/>
                <a:gd name="connsiteY91" fmla="*/ 5257800 h 5388429"/>
                <a:gd name="connsiteX92" fmla="*/ 1502248 w 4713533"/>
                <a:gd name="connsiteY92" fmla="*/ 5268686 h 5388429"/>
                <a:gd name="connsiteX93" fmla="*/ 1589333 w 4713533"/>
                <a:gd name="connsiteY93" fmla="*/ 5301343 h 5388429"/>
                <a:gd name="connsiteX94" fmla="*/ 1883248 w 4713533"/>
                <a:gd name="connsiteY94" fmla="*/ 5344886 h 5388429"/>
                <a:gd name="connsiteX95" fmla="*/ 1959448 w 4713533"/>
                <a:gd name="connsiteY95" fmla="*/ 5355771 h 5388429"/>
                <a:gd name="connsiteX96" fmla="*/ 2286019 w 4713533"/>
                <a:gd name="connsiteY96" fmla="*/ 5377543 h 5388429"/>
                <a:gd name="connsiteX97" fmla="*/ 2362219 w 4713533"/>
                <a:gd name="connsiteY97" fmla="*/ 5388429 h 5388429"/>
                <a:gd name="connsiteX98" fmla="*/ 2754105 w 4713533"/>
                <a:gd name="connsiteY98" fmla="*/ 5377543 h 5388429"/>
                <a:gd name="connsiteX99" fmla="*/ 2797648 w 4713533"/>
                <a:gd name="connsiteY99" fmla="*/ 5366657 h 5388429"/>
                <a:gd name="connsiteX100" fmla="*/ 3102448 w 4713533"/>
                <a:gd name="connsiteY100" fmla="*/ 5355771 h 5388429"/>
                <a:gd name="connsiteX101" fmla="*/ 3145990 w 4713533"/>
                <a:gd name="connsiteY101" fmla="*/ 5344886 h 5388429"/>
                <a:gd name="connsiteX102" fmla="*/ 3516105 w 4713533"/>
                <a:gd name="connsiteY102" fmla="*/ 5257800 h 5388429"/>
                <a:gd name="connsiteX103" fmla="*/ 3559648 w 4713533"/>
                <a:gd name="connsiteY103" fmla="*/ 5236029 h 5388429"/>
                <a:gd name="connsiteX104" fmla="*/ 3733819 w 4713533"/>
                <a:gd name="connsiteY104" fmla="*/ 5159829 h 5388429"/>
                <a:gd name="connsiteX105" fmla="*/ 3875333 w 4713533"/>
                <a:gd name="connsiteY105" fmla="*/ 5083629 h 5388429"/>
                <a:gd name="connsiteX106" fmla="*/ 3962419 w 4713533"/>
                <a:gd name="connsiteY106" fmla="*/ 5072743 h 5388429"/>
                <a:gd name="connsiteX107" fmla="*/ 4016848 w 4713533"/>
                <a:gd name="connsiteY107" fmla="*/ 5050971 h 5388429"/>
                <a:gd name="connsiteX108" fmla="*/ 4049505 w 4713533"/>
                <a:gd name="connsiteY108" fmla="*/ 5018314 h 5388429"/>
                <a:gd name="connsiteX109" fmla="*/ 4212790 w 4713533"/>
                <a:gd name="connsiteY109" fmla="*/ 4746171 h 5388429"/>
                <a:gd name="connsiteX110" fmla="*/ 4256333 w 4713533"/>
                <a:gd name="connsiteY110" fmla="*/ 4626429 h 5388429"/>
                <a:gd name="connsiteX111" fmla="*/ 4310762 w 4713533"/>
                <a:gd name="connsiteY111" fmla="*/ 4495800 h 5388429"/>
                <a:gd name="connsiteX112" fmla="*/ 4397848 w 4713533"/>
                <a:gd name="connsiteY112" fmla="*/ 4343400 h 5388429"/>
                <a:gd name="connsiteX113" fmla="*/ 4452276 w 4713533"/>
                <a:gd name="connsiteY113" fmla="*/ 4245429 h 5388429"/>
                <a:gd name="connsiteX114" fmla="*/ 4506705 w 4713533"/>
                <a:gd name="connsiteY114" fmla="*/ 4147457 h 5388429"/>
                <a:gd name="connsiteX115" fmla="*/ 4539362 w 4713533"/>
                <a:gd name="connsiteY115" fmla="*/ 4093029 h 5388429"/>
                <a:gd name="connsiteX116" fmla="*/ 4561133 w 4713533"/>
                <a:gd name="connsiteY116" fmla="*/ 4049486 h 5388429"/>
                <a:gd name="connsiteX117" fmla="*/ 4572019 w 4713533"/>
                <a:gd name="connsiteY117" fmla="*/ 3984171 h 5388429"/>
                <a:gd name="connsiteX118" fmla="*/ 4593790 w 4713533"/>
                <a:gd name="connsiteY118" fmla="*/ 3951514 h 5388429"/>
                <a:gd name="connsiteX119" fmla="*/ 4604676 w 4713533"/>
                <a:gd name="connsiteY119" fmla="*/ 3918857 h 5388429"/>
                <a:gd name="connsiteX120" fmla="*/ 4626448 w 4713533"/>
                <a:gd name="connsiteY120" fmla="*/ 3875314 h 5388429"/>
                <a:gd name="connsiteX121" fmla="*/ 4637333 w 4713533"/>
                <a:gd name="connsiteY121" fmla="*/ 3842657 h 5388429"/>
                <a:gd name="connsiteX122" fmla="*/ 4680876 w 4713533"/>
                <a:gd name="connsiteY122" fmla="*/ 3799114 h 5388429"/>
                <a:gd name="connsiteX123" fmla="*/ 4691762 w 4713533"/>
                <a:gd name="connsiteY123" fmla="*/ 3744686 h 5388429"/>
                <a:gd name="connsiteX124" fmla="*/ 4713533 w 4713533"/>
                <a:gd name="connsiteY124" fmla="*/ 3570514 h 5388429"/>
                <a:gd name="connsiteX125" fmla="*/ 4702648 w 4713533"/>
                <a:gd name="connsiteY125" fmla="*/ 3505200 h 5388429"/>
                <a:gd name="connsiteX126" fmla="*/ 4626448 w 4713533"/>
                <a:gd name="connsiteY126" fmla="*/ 3429000 h 5388429"/>
                <a:gd name="connsiteX127" fmla="*/ 4593790 w 4713533"/>
                <a:gd name="connsiteY127" fmla="*/ 3385457 h 5388429"/>
                <a:gd name="connsiteX128" fmla="*/ 4517590 w 4713533"/>
                <a:gd name="connsiteY128" fmla="*/ 3265714 h 5388429"/>
                <a:gd name="connsiteX129" fmla="*/ 4484933 w 4713533"/>
                <a:gd name="connsiteY129" fmla="*/ 3200400 h 5388429"/>
                <a:gd name="connsiteX130" fmla="*/ 4452276 w 4713533"/>
                <a:gd name="connsiteY130" fmla="*/ 3124200 h 5388429"/>
                <a:gd name="connsiteX131" fmla="*/ 4408733 w 4713533"/>
                <a:gd name="connsiteY131" fmla="*/ 3058886 h 5388429"/>
                <a:gd name="connsiteX132" fmla="*/ 4386962 w 4713533"/>
                <a:gd name="connsiteY132" fmla="*/ 3004457 h 5388429"/>
                <a:gd name="connsiteX133" fmla="*/ 4310762 w 4713533"/>
                <a:gd name="connsiteY133" fmla="*/ 2862943 h 5388429"/>
                <a:gd name="connsiteX134" fmla="*/ 4278105 w 4713533"/>
                <a:gd name="connsiteY134" fmla="*/ 2841171 h 5388429"/>
                <a:gd name="connsiteX135" fmla="*/ 4256333 w 4713533"/>
                <a:gd name="connsiteY135" fmla="*/ 2808514 h 5388429"/>
                <a:gd name="connsiteX136" fmla="*/ 4212790 w 4713533"/>
                <a:gd name="connsiteY136" fmla="*/ 2732314 h 5388429"/>
                <a:gd name="connsiteX137" fmla="*/ 4201905 w 4713533"/>
                <a:gd name="connsiteY137" fmla="*/ 2547257 h 5388429"/>
                <a:gd name="connsiteX138" fmla="*/ 4180133 w 4713533"/>
                <a:gd name="connsiteY138" fmla="*/ 2525486 h 5388429"/>
                <a:gd name="connsiteX139" fmla="*/ 4169248 w 4713533"/>
                <a:gd name="connsiteY139" fmla="*/ 2492829 h 5388429"/>
                <a:gd name="connsiteX140" fmla="*/ 4158362 w 4713533"/>
                <a:gd name="connsiteY140" fmla="*/ 2198914 h 5388429"/>
                <a:gd name="connsiteX141" fmla="*/ 4147476 w 4713533"/>
                <a:gd name="connsiteY141" fmla="*/ 2155371 h 5388429"/>
                <a:gd name="connsiteX142" fmla="*/ 4136590 w 4713533"/>
                <a:gd name="connsiteY142" fmla="*/ 2100943 h 5388429"/>
                <a:gd name="connsiteX143" fmla="*/ 4093048 w 4713533"/>
                <a:gd name="connsiteY143" fmla="*/ 2013857 h 5388429"/>
                <a:gd name="connsiteX144" fmla="*/ 4060390 w 4713533"/>
                <a:gd name="connsiteY144" fmla="*/ 1752600 h 5388429"/>
                <a:gd name="connsiteX145" fmla="*/ 4027733 w 4713533"/>
                <a:gd name="connsiteY145" fmla="*/ 1698171 h 5388429"/>
                <a:gd name="connsiteX146" fmla="*/ 4005962 w 4713533"/>
                <a:gd name="connsiteY146" fmla="*/ 1632857 h 5388429"/>
                <a:gd name="connsiteX147" fmla="*/ 3962419 w 4713533"/>
                <a:gd name="connsiteY147" fmla="*/ 1578429 h 5388429"/>
                <a:gd name="connsiteX148" fmla="*/ 3951533 w 4713533"/>
                <a:gd name="connsiteY148" fmla="*/ 1545771 h 5388429"/>
                <a:gd name="connsiteX149" fmla="*/ 3940648 w 4713533"/>
                <a:gd name="connsiteY149" fmla="*/ 1491343 h 5388429"/>
                <a:gd name="connsiteX150" fmla="*/ 3907990 w 4713533"/>
                <a:gd name="connsiteY150" fmla="*/ 1480457 h 5388429"/>
                <a:gd name="connsiteX151" fmla="*/ 3886219 w 4713533"/>
                <a:gd name="connsiteY151" fmla="*/ 1458686 h 538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713533" h="5388429">
                  <a:moveTo>
                    <a:pt x="3886219" y="1458686"/>
                  </a:moveTo>
                  <a:lnTo>
                    <a:pt x="3886219" y="1458686"/>
                  </a:lnTo>
                  <a:cubicBezTo>
                    <a:pt x="3849933" y="1444172"/>
                    <a:pt x="3811119" y="1434835"/>
                    <a:pt x="3777362" y="1415143"/>
                  </a:cubicBezTo>
                  <a:cubicBezTo>
                    <a:pt x="3766061" y="1408551"/>
                    <a:pt x="3764841" y="1391737"/>
                    <a:pt x="3755590" y="1382486"/>
                  </a:cubicBezTo>
                  <a:cubicBezTo>
                    <a:pt x="3746339" y="1373235"/>
                    <a:pt x="3732184" y="1369965"/>
                    <a:pt x="3722933" y="1360714"/>
                  </a:cubicBezTo>
                  <a:cubicBezTo>
                    <a:pt x="3705144" y="1342924"/>
                    <a:pt x="3683958" y="1306149"/>
                    <a:pt x="3668505" y="1284514"/>
                  </a:cubicBezTo>
                  <a:cubicBezTo>
                    <a:pt x="3657960" y="1269750"/>
                    <a:pt x="3646175" y="1255888"/>
                    <a:pt x="3635848" y="1240971"/>
                  </a:cubicBezTo>
                  <a:cubicBezTo>
                    <a:pt x="3613507" y="1208701"/>
                    <a:pt x="3598286" y="1170753"/>
                    <a:pt x="3570533" y="1143000"/>
                  </a:cubicBezTo>
                  <a:cubicBezTo>
                    <a:pt x="3556019" y="1128486"/>
                    <a:pt x="3539813" y="1115485"/>
                    <a:pt x="3526990" y="1099457"/>
                  </a:cubicBezTo>
                  <a:cubicBezTo>
                    <a:pt x="3510644" y="1079025"/>
                    <a:pt x="3505219" y="1048657"/>
                    <a:pt x="3483448" y="1034143"/>
                  </a:cubicBezTo>
                  <a:cubicBezTo>
                    <a:pt x="3467560" y="1023551"/>
                    <a:pt x="3417069" y="990763"/>
                    <a:pt x="3407248" y="979714"/>
                  </a:cubicBezTo>
                  <a:cubicBezTo>
                    <a:pt x="3389864" y="960157"/>
                    <a:pt x="3378219" y="936171"/>
                    <a:pt x="3363705" y="914400"/>
                  </a:cubicBezTo>
                  <a:lnTo>
                    <a:pt x="3341933" y="881743"/>
                  </a:lnTo>
                  <a:cubicBezTo>
                    <a:pt x="3317867" y="689212"/>
                    <a:pt x="3377535" y="696096"/>
                    <a:pt x="3265733" y="718457"/>
                  </a:cubicBezTo>
                  <a:cubicBezTo>
                    <a:pt x="3222190" y="714828"/>
                    <a:pt x="3177637" y="717579"/>
                    <a:pt x="3135105" y="707571"/>
                  </a:cubicBezTo>
                  <a:cubicBezTo>
                    <a:pt x="3114509" y="702725"/>
                    <a:pt x="3100321" y="682772"/>
                    <a:pt x="3080676" y="674914"/>
                  </a:cubicBezTo>
                  <a:cubicBezTo>
                    <a:pt x="3063497" y="668043"/>
                    <a:pt x="3044391" y="667657"/>
                    <a:pt x="3026248" y="664029"/>
                  </a:cubicBezTo>
                  <a:cubicBezTo>
                    <a:pt x="3004476" y="649515"/>
                    <a:pt x="2983008" y="634534"/>
                    <a:pt x="2960933" y="620486"/>
                  </a:cubicBezTo>
                  <a:cubicBezTo>
                    <a:pt x="2943083" y="609127"/>
                    <a:pt x="2924109" y="599565"/>
                    <a:pt x="2906505" y="587829"/>
                  </a:cubicBezTo>
                  <a:cubicBezTo>
                    <a:pt x="2842392" y="545087"/>
                    <a:pt x="2778626" y="508026"/>
                    <a:pt x="2721448" y="457200"/>
                  </a:cubicBezTo>
                  <a:cubicBezTo>
                    <a:pt x="2609396" y="357598"/>
                    <a:pt x="2749677" y="474543"/>
                    <a:pt x="2634362" y="359229"/>
                  </a:cubicBezTo>
                  <a:cubicBezTo>
                    <a:pt x="2617933" y="342800"/>
                    <a:pt x="2597574" y="330807"/>
                    <a:pt x="2579933" y="315686"/>
                  </a:cubicBezTo>
                  <a:cubicBezTo>
                    <a:pt x="2555807" y="295007"/>
                    <a:pt x="2555064" y="289267"/>
                    <a:pt x="2536390" y="261257"/>
                  </a:cubicBezTo>
                  <a:cubicBezTo>
                    <a:pt x="2532762" y="246743"/>
                    <a:pt x="2533804" y="230162"/>
                    <a:pt x="2525505" y="217714"/>
                  </a:cubicBezTo>
                  <a:cubicBezTo>
                    <a:pt x="2497089" y="175089"/>
                    <a:pt x="2370302" y="185731"/>
                    <a:pt x="2362219" y="185057"/>
                  </a:cubicBezTo>
                  <a:cubicBezTo>
                    <a:pt x="2340448" y="177800"/>
                    <a:pt x="2317431" y="173549"/>
                    <a:pt x="2296905" y="163286"/>
                  </a:cubicBezTo>
                  <a:cubicBezTo>
                    <a:pt x="2243099" y="136382"/>
                    <a:pt x="2268757" y="146645"/>
                    <a:pt x="2220705" y="130629"/>
                  </a:cubicBezTo>
                  <a:cubicBezTo>
                    <a:pt x="2138722" y="75972"/>
                    <a:pt x="2242911" y="140145"/>
                    <a:pt x="2144505" y="97971"/>
                  </a:cubicBezTo>
                  <a:cubicBezTo>
                    <a:pt x="2132480" y="92817"/>
                    <a:pt x="2123550" y="82051"/>
                    <a:pt x="2111848" y="76200"/>
                  </a:cubicBezTo>
                  <a:cubicBezTo>
                    <a:pt x="2101585" y="71068"/>
                    <a:pt x="2090076" y="68943"/>
                    <a:pt x="2079190" y="65314"/>
                  </a:cubicBezTo>
                  <a:cubicBezTo>
                    <a:pt x="2062248" y="48372"/>
                    <a:pt x="2038125" y="19980"/>
                    <a:pt x="2013876" y="10886"/>
                  </a:cubicBezTo>
                  <a:cubicBezTo>
                    <a:pt x="1996552" y="4389"/>
                    <a:pt x="1977591" y="3629"/>
                    <a:pt x="1959448" y="0"/>
                  </a:cubicBezTo>
                  <a:cubicBezTo>
                    <a:pt x="1923162" y="3629"/>
                    <a:pt x="1886432" y="4166"/>
                    <a:pt x="1850590" y="10886"/>
                  </a:cubicBezTo>
                  <a:cubicBezTo>
                    <a:pt x="1828034" y="15115"/>
                    <a:pt x="1807047" y="25400"/>
                    <a:pt x="1785276" y="32657"/>
                  </a:cubicBezTo>
                  <a:lnTo>
                    <a:pt x="1687305" y="65314"/>
                  </a:lnTo>
                  <a:cubicBezTo>
                    <a:pt x="1676419" y="68943"/>
                    <a:pt x="1665780" y="73417"/>
                    <a:pt x="1654648" y="76200"/>
                  </a:cubicBezTo>
                  <a:cubicBezTo>
                    <a:pt x="1608044" y="87851"/>
                    <a:pt x="1607363" y="88755"/>
                    <a:pt x="1556676" y="97971"/>
                  </a:cubicBezTo>
                  <a:cubicBezTo>
                    <a:pt x="1534960" y="101919"/>
                    <a:pt x="1512908" y="104069"/>
                    <a:pt x="1491362" y="108857"/>
                  </a:cubicBezTo>
                  <a:cubicBezTo>
                    <a:pt x="1480161" y="111346"/>
                    <a:pt x="1469837" y="116960"/>
                    <a:pt x="1458705" y="119743"/>
                  </a:cubicBezTo>
                  <a:lnTo>
                    <a:pt x="1371619" y="141514"/>
                  </a:lnTo>
                  <a:cubicBezTo>
                    <a:pt x="1360733" y="148771"/>
                    <a:pt x="1348213" y="154035"/>
                    <a:pt x="1338962" y="163286"/>
                  </a:cubicBezTo>
                  <a:cubicBezTo>
                    <a:pt x="1296617" y="205632"/>
                    <a:pt x="1321131" y="199322"/>
                    <a:pt x="1284533" y="228600"/>
                  </a:cubicBezTo>
                  <a:cubicBezTo>
                    <a:pt x="1274317" y="236773"/>
                    <a:pt x="1262762" y="243114"/>
                    <a:pt x="1251876" y="250371"/>
                  </a:cubicBezTo>
                  <a:cubicBezTo>
                    <a:pt x="1228867" y="284886"/>
                    <a:pt x="1202077" y="329699"/>
                    <a:pt x="1164790" y="348343"/>
                  </a:cubicBezTo>
                  <a:cubicBezTo>
                    <a:pt x="1067442" y="397018"/>
                    <a:pt x="1108494" y="381623"/>
                    <a:pt x="1045048" y="402771"/>
                  </a:cubicBezTo>
                  <a:cubicBezTo>
                    <a:pt x="983360" y="485019"/>
                    <a:pt x="1045048" y="411237"/>
                    <a:pt x="968848" y="478971"/>
                  </a:cubicBezTo>
                  <a:cubicBezTo>
                    <a:pt x="877252" y="560390"/>
                    <a:pt x="951222" y="516121"/>
                    <a:pt x="827333" y="598714"/>
                  </a:cubicBezTo>
                  <a:cubicBezTo>
                    <a:pt x="805562" y="613228"/>
                    <a:pt x="780521" y="623755"/>
                    <a:pt x="762019" y="642257"/>
                  </a:cubicBezTo>
                  <a:lnTo>
                    <a:pt x="696705" y="707571"/>
                  </a:lnTo>
                  <a:lnTo>
                    <a:pt x="653162" y="751114"/>
                  </a:lnTo>
                  <a:cubicBezTo>
                    <a:pt x="642276" y="762000"/>
                    <a:pt x="629742" y="771455"/>
                    <a:pt x="620505" y="783771"/>
                  </a:cubicBezTo>
                  <a:cubicBezTo>
                    <a:pt x="609619" y="798285"/>
                    <a:pt x="597588" y="812008"/>
                    <a:pt x="587848" y="827314"/>
                  </a:cubicBezTo>
                  <a:cubicBezTo>
                    <a:pt x="535714" y="909239"/>
                    <a:pt x="556605" y="894373"/>
                    <a:pt x="500762" y="968829"/>
                  </a:cubicBezTo>
                  <a:cubicBezTo>
                    <a:pt x="494604" y="977040"/>
                    <a:pt x="485401" y="982586"/>
                    <a:pt x="478990" y="990600"/>
                  </a:cubicBezTo>
                  <a:cubicBezTo>
                    <a:pt x="470817" y="1000816"/>
                    <a:pt x="467269" y="1014881"/>
                    <a:pt x="457219" y="1023257"/>
                  </a:cubicBezTo>
                  <a:cubicBezTo>
                    <a:pt x="444753" y="1033646"/>
                    <a:pt x="426881" y="1035597"/>
                    <a:pt x="413676" y="1045029"/>
                  </a:cubicBezTo>
                  <a:cubicBezTo>
                    <a:pt x="375710" y="1072147"/>
                    <a:pt x="295211" y="1194874"/>
                    <a:pt x="293933" y="1197429"/>
                  </a:cubicBezTo>
                  <a:cubicBezTo>
                    <a:pt x="255994" y="1273305"/>
                    <a:pt x="234649" y="1309969"/>
                    <a:pt x="206848" y="1393371"/>
                  </a:cubicBezTo>
                  <a:cubicBezTo>
                    <a:pt x="189209" y="1446287"/>
                    <a:pt x="151013" y="1605650"/>
                    <a:pt x="141533" y="1654629"/>
                  </a:cubicBezTo>
                  <a:cubicBezTo>
                    <a:pt x="128951" y="1719637"/>
                    <a:pt x="129815" y="1787754"/>
                    <a:pt x="108876" y="1850571"/>
                  </a:cubicBezTo>
                  <a:cubicBezTo>
                    <a:pt x="97990" y="1883228"/>
                    <a:pt x="84980" y="1915253"/>
                    <a:pt x="76219" y="1948543"/>
                  </a:cubicBezTo>
                  <a:cubicBezTo>
                    <a:pt x="66802" y="1984329"/>
                    <a:pt x="62201" y="2021217"/>
                    <a:pt x="54448" y="2057400"/>
                  </a:cubicBezTo>
                  <a:cubicBezTo>
                    <a:pt x="51313" y="2072029"/>
                    <a:pt x="47191" y="2086429"/>
                    <a:pt x="43562" y="2100943"/>
                  </a:cubicBezTo>
                  <a:cubicBezTo>
                    <a:pt x="39077" y="2159243"/>
                    <a:pt x="31705" y="2275983"/>
                    <a:pt x="21790" y="2340429"/>
                  </a:cubicBezTo>
                  <a:cubicBezTo>
                    <a:pt x="19515" y="2355216"/>
                    <a:pt x="14533" y="2369457"/>
                    <a:pt x="10905" y="2383971"/>
                  </a:cubicBezTo>
                  <a:cubicBezTo>
                    <a:pt x="7276" y="2420257"/>
                    <a:pt x="-437" y="2456365"/>
                    <a:pt x="19" y="2492829"/>
                  </a:cubicBezTo>
                  <a:cubicBezTo>
                    <a:pt x="3195" y="2746913"/>
                    <a:pt x="3898" y="3001356"/>
                    <a:pt x="21790" y="3254829"/>
                  </a:cubicBezTo>
                  <a:cubicBezTo>
                    <a:pt x="25756" y="3311020"/>
                    <a:pt x="48997" y="3364205"/>
                    <a:pt x="65333" y="3418114"/>
                  </a:cubicBezTo>
                  <a:cubicBezTo>
                    <a:pt x="85299" y="3484003"/>
                    <a:pt x="103053" y="3550982"/>
                    <a:pt x="130648" y="3614057"/>
                  </a:cubicBezTo>
                  <a:cubicBezTo>
                    <a:pt x="160563" y="3682433"/>
                    <a:pt x="195139" y="3789083"/>
                    <a:pt x="250390" y="3853543"/>
                  </a:cubicBezTo>
                  <a:cubicBezTo>
                    <a:pt x="277107" y="3884713"/>
                    <a:pt x="308447" y="3911600"/>
                    <a:pt x="337476" y="3940629"/>
                  </a:cubicBezTo>
                  <a:cubicBezTo>
                    <a:pt x="341105" y="3958772"/>
                    <a:pt x="343874" y="3977107"/>
                    <a:pt x="348362" y="3995057"/>
                  </a:cubicBezTo>
                  <a:cubicBezTo>
                    <a:pt x="351145" y="4006189"/>
                    <a:pt x="356465" y="4016582"/>
                    <a:pt x="359248" y="4027714"/>
                  </a:cubicBezTo>
                  <a:cubicBezTo>
                    <a:pt x="377471" y="4100606"/>
                    <a:pt x="360763" y="4069602"/>
                    <a:pt x="391905" y="4147457"/>
                  </a:cubicBezTo>
                  <a:cubicBezTo>
                    <a:pt x="397932" y="4162524"/>
                    <a:pt x="408130" y="4175750"/>
                    <a:pt x="413676" y="4191000"/>
                  </a:cubicBezTo>
                  <a:cubicBezTo>
                    <a:pt x="422704" y="4215826"/>
                    <a:pt x="425288" y="4242816"/>
                    <a:pt x="435448" y="4267200"/>
                  </a:cubicBezTo>
                  <a:cubicBezTo>
                    <a:pt x="443586" y="4286731"/>
                    <a:pt x="459350" y="4302367"/>
                    <a:pt x="468105" y="4321629"/>
                  </a:cubicBezTo>
                  <a:cubicBezTo>
                    <a:pt x="477601" y="4342521"/>
                    <a:pt x="478069" y="4367264"/>
                    <a:pt x="489876" y="4386943"/>
                  </a:cubicBezTo>
                  <a:cubicBezTo>
                    <a:pt x="500437" y="4404544"/>
                    <a:pt x="519782" y="4415144"/>
                    <a:pt x="533419" y="4430486"/>
                  </a:cubicBezTo>
                  <a:cubicBezTo>
                    <a:pt x="548855" y="4447851"/>
                    <a:pt x="559835" y="4469214"/>
                    <a:pt x="576962" y="4484914"/>
                  </a:cubicBezTo>
                  <a:cubicBezTo>
                    <a:pt x="692681" y="4590990"/>
                    <a:pt x="624594" y="4520127"/>
                    <a:pt x="707590" y="4572000"/>
                  </a:cubicBezTo>
                  <a:cubicBezTo>
                    <a:pt x="743710" y="4594575"/>
                    <a:pt x="792703" y="4640289"/>
                    <a:pt x="816448" y="4669971"/>
                  </a:cubicBezTo>
                  <a:lnTo>
                    <a:pt x="859990" y="4724400"/>
                  </a:lnTo>
                  <a:cubicBezTo>
                    <a:pt x="887126" y="4832940"/>
                    <a:pt x="844833" y="4695510"/>
                    <a:pt x="914419" y="4811486"/>
                  </a:cubicBezTo>
                  <a:cubicBezTo>
                    <a:pt x="962916" y="4892314"/>
                    <a:pt x="932117" y="4850956"/>
                    <a:pt x="1012390" y="4931229"/>
                  </a:cubicBezTo>
                  <a:lnTo>
                    <a:pt x="1034162" y="4953000"/>
                  </a:lnTo>
                  <a:cubicBezTo>
                    <a:pt x="1045048" y="4963886"/>
                    <a:pt x="1054503" y="4976420"/>
                    <a:pt x="1066819" y="4985657"/>
                  </a:cubicBezTo>
                  <a:cubicBezTo>
                    <a:pt x="1081333" y="4996543"/>
                    <a:pt x="1096802" y="5006260"/>
                    <a:pt x="1110362" y="5018314"/>
                  </a:cubicBezTo>
                  <a:cubicBezTo>
                    <a:pt x="1129539" y="5035360"/>
                    <a:pt x="1146647" y="5054600"/>
                    <a:pt x="1164790" y="5072743"/>
                  </a:cubicBezTo>
                  <a:cubicBezTo>
                    <a:pt x="1175676" y="5083629"/>
                    <a:pt x="1185132" y="5096163"/>
                    <a:pt x="1197448" y="5105400"/>
                  </a:cubicBezTo>
                  <a:cubicBezTo>
                    <a:pt x="1329545" y="5204474"/>
                    <a:pt x="1120182" y="5050263"/>
                    <a:pt x="1317190" y="5181600"/>
                  </a:cubicBezTo>
                  <a:cubicBezTo>
                    <a:pt x="1384491" y="5226467"/>
                    <a:pt x="1263210" y="5220877"/>
                    <a:pt x="1447819" y="5257800"/>
                  </a:cubicBezTo>
                  <a:cubicBezTo>
                    <a:pt x="1465962" y="5261429"/>
                    <a:pt x="1484564" y="5263245"/>
                    <a:pt x="1502248" y="5268686"/>
                  </a:cubicBezTo>
                  <a:cubicBezTo>
                    <a:pt x="1531879" y="5277803"/>
                    <a:pt x="1558933" y="5295263"/>
                    <a:pt x="1589333" y="5301343"/>
                  </a:cubicBezTo>
                  <a:cubicBezTo>
                    <a:pt x="1686451" y="5320767"/>
                    <a:pt x="1785261" y="5330476"/>
                    <a:pt x="1883248" y="5344886"/>
                  </a:cubicBezTo>
                  <a:lnTo>
                    <a:pt x="1959448" y="5355771"/>
                  </a:lnTo>
                  <a:cubicBezTo>
                    <a:pt x="2087949" y="5398606"/>
                    <a:pt x="1956402" y="5358153"/>
                    <a:pt x="2286019" y="5377543"/>
                  </a:cubicBezTo>
                  <a:cubicBezTo>
                    <a:pt x="2311633" y="5379050"/>
                    <a:pt x="2336819" y="5384800"/>
                    <a:pt x="2362219" y="5388429"/>
                  </a:cubicBezTo>
                  <a:cubicBezTo>
                    <a:pt x="2492848" y="5384800"/>
                    <a:pt x="2623589" y="5384069"/>
                    <a:pt x="2754105" y="5377543"/>
                  </a:cubicBezTo>
                  <a:cubicBezTo>
                    <a:pt x="2769047" y="5376796"/>
                    <a:pt x="2782716" y="5367590"/>
                    <a:pt x="2797648" y="5366657"/>
                  </a:cubicBezTo>
                  <a:cubicBezTo>
                    <a:pt x="2899115" y="5360315"/>
                    <a:pt x="3000848" y="5359400"/>
                    <a:pt x="3102448" y="5355771"/>
                  </a:cubicBezTo>
                  <a:cubicBezTo>
                    <a:pt x="3116962" y="5352143"/>
                    <a:pt x="3131361" y="5348021"/>
                    <a:pt x="3145990" y="5344886"/>
                  </a:cubicBezTo>
                  <a:cubicBezTo>
                    <a:pt x="3274494" y="5317350"/>
                    <a:pt x="3394374" y="5301275"/>
                    <a:pt x="3516105" y="5257800"/>
                  </a:cubicBezTo>
                  <a:cubicBezTo>
                    <a:pt x="3531387" y="5252342"/>
                    <a:pt x="3544850" y="5242688"/>
                    <a:pt x="3559648" y="5236029"/>
                  </a:cubicBezTo>
                  <a:cubicBezTo>
                    <a:pt x="3617437" y="5210024"/>
                    <a:pt x="3681092" y="5194981"/>
                    <a:pt x="3733819" y="5159829"/>
                  </a:cubicBezTo>
                  <a:cubicBezTo>
                    <a:pt x="3773316" y="5133497"/>
                    <a:pt x="3838234" y="5088267"/>
                    <a:pt x="3875333" y="5083629"/>
                  </a:cubicBezTo>
                  <a:lnTo>
                    <a:pt x="3962419" y="5072743"/>
                  </a:lnTo>
                  <a:cubicBezTo>
                    <a:pt x="3980562" y="5065486"/>
                    <a:pt x="4000278" y="5061328"/>
                    <a:pt x="4016848" y="5050971"/>
                  </a:cubicBezTo>
                  <a:cubicBezTo>
                    <a:pt x="4029903" y="5042812"/>
                    <a:pt x="4040492" y="5030794"/>
                    <a:pt x="4049505" y="5018314"/>
                  </a:cubicBezTo>
                  <a:cubicBezTo>
                    <a:pt x="4117486" y="4924187"/>
                    <a:pt x="4168415" y="4849713"/>
                    <a:pt x="4212790" y="4746171"/>
                  </a:cubicBezTo>
                  <a:cubicBezTo>
                    <a:pt x="4229520" y="4707134"/>
                    <a:pt x="4240856" y="4665980"/>
                    <a:pt x="4256333" y="4626429"/>
                  </a:cubicBezTo>
                  <a:cubicBezTo>
                    <a:pt x="4273522" y="4582501"/>
                    <a:pt x="4289666" y="4537992"/>
                    <a:pt x="4310762" y="4495800"/>
                  </a:cubicBezTo>
                  <a:cubicBezTo>
                    <a:pt x="4336928" y="4443468"/>
                    <a:pt x="4379347" y="4398907"/>
                    <a:pt x="4397848" y="4343400"/>
                  </a:cubicBezTo>
                  <a:cubicBezTo>
                    <a:pt x="4423259" y="4267163"/>
                    <a:pt x="4388111" y="4363063"/>
                    <a:pt x="4452276" y="4245429"/>
                  </a:cubicBezTo>
                  <a:cubicBezTo>
                    <a:pt x="4518800" y="4123469"/>
                    <a:pt x="4427029" y="4253693"/>
                    <a:pt x="4506705" y="4147457"/>
                  </a:cubicBezTo>
                  <a:cubicBezTo>
                    <a:pt x="4531972" y="4071651"/>
                    <a:pt x="4499515" y="4152799"/>
                    <a:pt x="4539362" y="4093029"/>
                  </a:cubicBezTo>
                  <a:cubicBezTo>
                    <a:pt x="4548363" y="4079527"/>
                    <a:pt x="4553876" y="4064000"/>
                    <a:pt x="4561133" y="4049486"/>
                  </a:cubicBezTo>
                  <a:cubicBezTo>
                    <a:pt x="4564762" y="4027714"/>
                    <a:pt x="4565039" y="4005110"/>
                    <a:pt x="4572019" y="3984171"/>
                  </a:cubicBezTo>
                  <a:cubicBezTo>
                    <a:pt x="4576156" y="3971759"/>
                    <a:pt x="4587939" y="3963216"/>
                    <a:pt x="4593790" y="3951514"/>
                  </a:cubicBezTo>
                  <a:cubicBezTo>
                    <a:pt x="4598922" y="3941251"/>
                    <a:pt x="4600156" y="3929404"/>
                    <a:pt x="4604676" y="3918857"/>
                  </a:cubicBezTo>
                  <a:cubicBezTo>
                    <a:pt x="4611069" y="3903942"/>
                    <a:pt x="4620056" y="3890230"/>
                    <a:pt x="4626448" y="3875314"/>
                  </a:cubicBezTo>
                  <a:cubicBezTo>
                    <a:pt x="4630968" y="3864767"/>
                    <a:pt x="4630664" y="3851994"/>
                    <a:pt x="4637333" y="3842657"/>
                  </a:cubicBezTo>
                  <a:cubicBezTo>
                    <a:pt x="4649264" y="3825954"/>
                    <a:pt x="4680876" y="3799114"/>
                    <a:pt x="4680876" y="3799114"/>
                  </a:cubicBezTo>
                  <a:cubicBezTo>
                    <a:pt x="4684505" y="3780971"/>
                    <a:pt x="4689467" y="3763045"/>
                    <a:pt x="4691762" y="3744686"/>
                  </a:cubicBezTo>
                  <a:cubicBezTo>
                    <a:pt x="4716887" y="3543695"/>
                    <a:pt x="4688989" y="3693245"/>
                    <a:pt x="4713533" y="3570514"/>
                  </a:cubicBezTo>
                  <a:cubicBezTo>
                    <a:pt x="4709905" y="3548743"/>
                    <a:pt x="4714216" y="3523997"/>
                    <a:pt x="4702648" y="3505200"/>
                  </a:cubicBezTo>
                  <a:cubicBezTo>
                    <a:pt x="4683822" y="3474608"/>
                    <a:pt x="4648001" y="3457737"/>
                    <a:pt x="4626448" y="3429000"/>
                  </a:cubicBezTo>
                  <a:cubicBezTo>
                    <a:pt x="4615562" y="3414486"/>
                    <a:pt x="4603854" y="3400553"/>
                    <a:pt x="4593790" y="3385457"/>
                  </a:cubicBezTo>
                  <a:cubicBezTo>
                    <a:pt x="4567547" y="3346092"/>
                    <a:pt x="4538748" y="3308030"/>
                    <a:pt x="4517590" y="3265714"/>
                  </a:cubicBezTo>
                  <a:cubicBezTo>
                    <a:pt x="4506704" y="3243943"/>
                    <a:pt x="4495133" y="3222501"/>
                    <a:pt x="4484933" y="3200400"/>
                  </a:cubicBezTo>
                  <a:cubicBezTo>
                    <a:pt x="4473353" y="3175309"/>
                    <a:pt x="4465377" y="3148531"/>
                    <a:pt x="4452276" y="3124200"/>
                  </a:cubicBezTo>
                  <a:cubicBezTo>
                    <a:pt x="4439871" y="3101162"/>
                    <a:pt x="4421263" y="3081857"/>
                    <a:pt x="4408733" y="3058886"/>
                  </a:cubicBezTo>
                  <a:cubicBezTo>
                    <a:pt x="4399376" y="3041731"/>
                    <a:pt x="4395151" y="3022199"/>
                    <a:pt x="4386962" y="3004457"/>
                  </a:cubicBezTo>
                  <a:cubicBezTo>
                    <a:pt x="4380644" y="2990769"/>
                    <a:pt x="4329681" y="2885015"/>
                    <a:pt x="4310762" y="2862943"/>
                  </a:cubicBezTo>
                  <a:cubicBezTo>
                    <a:pt x="4302248" y="2853010"/>
                    <a:pt x="4288991" y="2848428"/>
                    <a:pt x="4278105" y="2841171"/>
                  </a:cubicBezTo>
                  <a:cubicBezTo>
                    <a:pt x="4270848" y="2830285"/>
                    <a:pt x="4262824" y="2819873"/>
                    <a:pt x="4256333" y="2808514"/>
                  </a:cubicBezTo>
                  <a:cubicBezTo>
                    <a:pt x="4201088" y="2711836"/>
                    <a:pt x="4265834" y="2811878"/>
                    <a:pt x="4212790" y="2732314"/>
                  </a:cubicBezTo>
                  <a:cubicBezTo>
                    <a:pt x="4209162" y="2670628"/>
                    <a:pt x="4211542" y="2608293"/>
                    <a:pt x="4201905" y="2547257"/>
                  </a:cubicBezTo>
                  <a:cubicBezTo>
                    <a:pt x="4200304" y="2537119"/>
                    <a:pt x="4185413" y="2534287"/>
                    <a:pt x="4180133" y="2525486"/>
                  </a:cubicBezTo>
                  <a:cubicBezTo>
                    <a:pt x="4174229" y="2515647"/>
                    <a:pt x="4172876" y="2503715"/>
                    <a:pt x="4169248" y="2492829"/>
                  </a:cubicBezTo>
                  <a:cubicBezTo>
                    <a:pt x="4165619" y="2394857"/>
                    <a:pt x="4164674" y="2296749"/>
                    <a:pt x="4158362" y="2198914"/>
                  </a:cubicBezTo>
                  <a:cubicBezTo>
                    <a:pt x="4157399" y="2183984"/>
                    <a:pt x="4150722" y="2169976"/>
                    <a:pt x="4147476" y="2155371"/>
                  </a:cubicBezTo>
                  <a:cubicBezTo>
                    <a:pt x="4143462" y="2137310"/>
                    <a:pt x="4141458" y="2118793"/>
                    <a:pt x="4136590" y="2100943"/>
                  </a:cubicBezTo>
                  <a:cubicBezTo>
                    <a:pt x="4117827" y="2032146"/>
                    <a:pt x="4128249" y="2049060"/>
                    <a:pt x="4093048" y="2013857"/>
                  </a:cubicBezTo>
                  <a:cubicBezTo>
                    <a:pt x="4076766" y="1688224"/>
                    <a:pt x="4115682" y="1881616"/>
                    <a:pt x="4060390" y="1752600"/>
                  </a:cubicBezTo>
                  <a:cubicBezTo>
                    <a:pt x="4039193" y="1703139"/>
                    <a:pt x="4063940" y="1734378"/>
                    <a:pt x="4027733" y="1698171"/>
                  </a:cubicBezTo>
                  <a:cubicBezTo>
                    <a:pt x="4020476" y="1676400"/>
                    <a:pt x="4022190" y="1649084"/>
                    <a:pt x="4005962" y="1632857"/>
                  </a:cubicBezTo>
                  <a:cubicBezTo>
                    <a:pt x="3985711" y="1612606"/>
                    <a:pt x="3976152" y="1605895"/>
                    <a:pt x="3962419" y="1578429"/>
                  </a:cubicBezTo>
                  <a:cubicBezTo>
                    <a:pt x="3957287" y="1568166"/>
                    <a:pt x="3954316" y="1556903"/>
                    <a:pt x="3951533" y="1545771"/>
                  </a:cubicBezTo>
                  <a:cubicBezTo>
                    <a:pt x="3947046" y="1527821"/>
                    <a:pt x="3950911" y="1506737"/>
                    <a:pt x="3940648" y="1491343"/>
                  </a:cubicBezTo>
                  <a:cubicBezTo>
                    <a:pt x="3934283" y="1481795"/>
                    <a:pt x="3918253" y="1485589"/>
                    <a:pt x="3907990" y="1480457"/>
                  </a:cubicBezTo>
                  <a:cubicBezTo>
                    <a:pt x="3903400" y="1478162"/>
                    <a:pt x="3889847" y="1462314"/>
                    <a:pt x="3886219" y="1458686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F07FA08-26FB-1A40-AA5D-E07EF366F500}"/>
                </a:ext>
              </a:extLst>
            </p:cNvPr>
            <p:cNvSpPr/>
            <p:nvPr/>
          </p:nvSpPr>
          <p:spPr>
            <a:xfrm>
              <a:off x="5421086" y="1132114"/>
              <a:ext cx="3069771" cy="2928257"/>
            </a:xfrm>
            <a:custGeom>
              <a:avLst/>
              <a:gdLst>
                <a:gd name="connsiteX0" fmla="*/ 315685 w 3069771"/>
                <a:gd name="connsiteY0" fmla="*/ 1687286 h 2928257"/>
                <a:gd name="connsiteX1" fmla="*/ 315685 w 3069771"/>
                <a:gd name="connsiteY1" fmla="*/ 1687286 h 2928257"/>
                <a:gd name="connsiteX2" fmla="*/ 239485 w 3069771"/>
                <a:gd name="connsiteY2" fmla="*/ 1621972 h 2928257"/>
                <a:gd name="connsiteX3" fmla="*/ 217714 w 3069771"/>
                <a:gd name="connsiteY3" fmla="*/ 1600200 h 2928257"/>
                <a:gd name="connsiteX4" fmla="*/ 185057 w 3069771"/>
                <a:gd name="connsiteY4" fmla="*/ 1534886 h 2928257"/>
                <a:gd name="connsiteX5" fmla="*/ 152400 w 3069771"/>
                <a:gd name="connsiteY5" fmla="*/ 1524000 h 2928257"/>
                <a:gd name="connsiteX6" fmla="*/ 108857 w 3069771"/>
                <a:gd name="connsiteY6" fmla="*/ 1469572 h 2928257"/>
                <a:gd name="connsiteX7" fmla="*/ 54428 w 3069771"/>
                <a:gd name="connsiteY7" fmla="*/ 1415143 h 2928257"/>
                <a:gd name="connsiteX8" fmla="*/ 65314 w 3069771"/>
                <a:gd name="connsiteY8" fmla="*/ 1338943 h 2928257"/>
                <a:gd name="connsiteX9" fmla="*/ 43543 w 3069771"/>
                <a:gd name="connsiteY9" fmla="*/ 1306286 h 2928257"/>
                <a:gd name="connsiteX10" fmla="*/ 0 w 3069771"/>
                <a:gd name="connsiteY10" fmla="*/ 1251857 h 2928257"/>
                <a:gd name="connsiteX11" fmla="*/ 21771 w 3069771"/>
                <a:gd name="connsiteY11" fmla="*/ 1175657 h 2928257"/>
                <a:gd name="connsiteX12" fmla="*/ 43543 w 3069771"/>
                <a:gd name="connsiteY12" fmla="*/ 1153886 h 2928257"/>
                <a:gd name="connsiteX13" fmla="*/ 54428 w 3069771"/>
                <a:gd name="connsiteY13" fmla="*/ 1110343 h 2928257"/>
                <a:gd name="connsiteX14" fmla="*/ 65314 w 3069771"/>
                <a:gd name="connsiteY14" fmla="*/ 1055915 h 2928257"/>
                <a:gd name="connsiteX15" fmla="*/ 76200 w 3069771"/>
                <a:gd name="connsiteY15" fmla="*/ 1023257 h 2928257"/>
                <a:gd name="connsiteX16" fmla="*/ 108857 w 3069771"/>
                <a:gd name="connsiteY16" fmla="*/ 1001486 h 2928257"/>
                <a:gd name="connsiteX17" fmla="*/ 65314 w 3069771"/>
                <a:gd name="connsiteY17" fmla="*/ 947057 h 2928257"/>
                <a:gd name="connsiteX18" fmla="*/ 54428 w 3069771"/>
                <a:gd name="connsiteY18" fmla="*/ 914400 h 2928257"/>
                <a:gd name="connsiteX19" fmla="*/ 76200 w 3069771"/>
                <a:gd name="connsiteY19" fmla="*/ 805543 h 2928257"/>
                <a:gd name="connsiteX20" fmla="*/ 108857 w 3069771"/>
                <a:gd name="connsiteY20" fmla="*/ 696686 h 2928257"/>
                <a:gd name="connsiteX21" fmla="*/ 141514 w 3069771"/>
                <a:gd name="connsiteY21" fmla="*/ 664029 h 2928257"/>
                <a:gd name="connsiteX22" fmla="*/ 174171 w 3069771"/>
                <a:gd name="connsiteY22" fmla="*/ 653143 h 2928257"/>
                <a:gd name="connsiteX23" fmla="*/ 217714 w 3069771"/>
                <a:gd name="connsiteY23" fmla="*/ 609600 h 2928257"/>
                <a:gd name="connsiteX24" fmla="*/ 283028 w 3069771"/>
                <a:gd name="connsiteY24" fmla="*/ 533400 h 2928257"/>
                <a:gd name="connsiteX25" fmla="*/ 370114 w 3069771"/>
                <a:gd name="connsiteY25" fmla="*/ 478972 h 2928257"/>
                <a:gd name="connsiteX26" fmla="*/ 457200 w 3069771"/>
                <a:gd name="connsiteY26" fmla="*/ 413657 h 2928257"/>
                <a:gd name="connsiteX27" fmla="*/ 511628 w 3069771"/>
                <a:gd name="connsiteY27" fmla="*/ 370115 h 2928257"/>
                <a:gd name="connsiteX28" fmla="*/ 555171 w 3069771"/>
                <a:gd name="connsiteY28" fmla="*/ 348343 h 2928257"/>
                <a:gd name="connsiteX29" fmla="*/ 576943 w 3069771"/>
                <a:gd name="connsiteY29" fmla="*/ 326572 h 2928257"/>
                <a:gd name="connsiteX30" fmla="*/ 642257 w 3069771"/>
                <a:gd name="connsiteY30" fmla="*/ 283029 h 2928257"/>
                <a:gd name="connsiteX31" fmla="*/ 674914 w 3069771"/>
                <a:gd name="connsiteY31" fmla="*/ 261257 h 2928257"/>
                <a:gd name="connsiteX32" fmla="*/ 718457 w 3069771"/>
                <a:gd name="connsiteY32" fmla="*/ 228600 h 2928257"/>
                <a:gd name="connsiteX33" fmla="*/ 827314 w 3069771"/>
                <a:gd name="connsiteY33" fmla="*/ 217715 h 2928257"/>
                <a:gd name="connsiteX34" fmla="*/ 903514 w 3069771"/>
                <a:gd name="connsiteY34" fmla="*/ 195943 h 2928257"/>
                <a:gd name="connsiteX35" fmla="*/ 1099457 w 3069771"/>
                <a:gd name="connsiteY35" fmla="*/ 141515 h 2928257"/>
                <a:gd name="connsiteX36" fmla="*/ 1153885 w 3069771"/>
                <a:gd name="connsiteY36" fmla="*/ 119743 h 2928257"/>
                <a:gd name="connsiteX37" fmla="*/ 1284514 w 3069771"/>
                <a:gd name="connsiteY37" fmla="*/ 87086 h 2928257"/>
                <a:gd name="connsiteX38" fmla="*/ 1360714 w 3069771"/>
                <a:gd name="connsiteY38" fmla="*/ 54429 h 2928257"/>
                <a:gd name="connsiteX39" fmla="*/ 1469571 w 3069771"/>
                <a:gd name="connsiteY39" fmla="*/ 32657 h 2928257"/>
                <a:gd name="connsiteX40" fmla="*/ 1534885 w 3069771"/>
                <a:gd name="connsiteY40" fmla="*/ 10886 h 2928257"/>
                <a:gd name="connsiteX41" fmla="*/ 1567543 w 3069771"/>
                <a:gd name="connsiteY41" fmla="*/ 0 h 2928257"/>
                <a:gd name="connsiteX42" fmla="*/ 2579914 w 3069771"/>
                <a:gd name="connsiteY42" fmla="*/ 10886 h 2928257"/>
                <a:gd name="connsiteX43" fmla="*/ 2623457 w 3069771"/>
                <a:gd name="connsiteY43" fmla="*/ 32657 h 2928257"/>
                <a:gd name="connsiteX44" fmla="*/ 2667000 w 3069771"/>
                <a:gd name="connsiteY44" fmla="*/ 43543 h 2928257"/>
                <a:gd name="connsiteX45" fmla="*/ 2699657 w 3069771"/>
                <a:gd name="connsiteY45" fmla="*/ 76200 h 2928257"/>
                <a:gd name="connsiteX46" fmla="*/ 2743200 w 3069771"/>
                <a:gd name="connsiteY46" fmla="*/ 108857 h 2928257"/>
                <a:gd name="connsiteX47" fmla="*/ 2754085 w 3069771"/>
                <a:gd name="connsiteY47" fmla="*/ 141515 h 2928257"/>
                <a:gd name="connsiteX48" fmla="*/ 2775857 w 3069771"/>
                <a:gd name="connsiteY48" fmla="*/ 163286 h 2928257"/>
                <a:gd name="connsiteX49" fmla="*/ 2808514 w 3069771"/>
                <a:gd name="connsiteY49" fmla="*/ 272143 h 2928257"/>
                <a:gd name="connsiteX50" fmla="*/ 2830285 w 3069771"/>
                <a:gd name="connsiteY50" fmla="*/ 348343 h 2928257"/>
                <a:gd name="connsiteX51" fmla="*/ 2841171 w 3069771"/>
                <a:gd name="connsiteY51" fmla="*/ 391886 h 2928257"/>
                <a:gd name="connsiteX52" fmla="*/ 2884714 w 3069771"/>
                <a:gd name="connsiteY52" fmla="*/ 500743 h 2928257"/>
                <a:gd name="connsiteX53" fmla="*/ 2906485 w 3069771"/>
                <a:gd name="connsiteY53" fmla="*/ 566057 h 2928257"/>
                <a:gd name="connsiteX54" fmla="*/ 2928257 w 3069771"/>
                <a:gd name="connsiteY54" fmla="*/ 598715 h 2928257"/>
                <a:gd name="connsiteX55" fmla="*/ 2971800 w 3069771"/>
                <a:gd name="connsiteY55" fmla="*/ 707572 h 2928257"/>
                <a:gd name="connsiteX56" fmla="*/ 2971800 w 3069771"/>
                <a:gd name="connsiteY56" fmla="*/ 707572 h 2928257"/>
                <a:gd name="connsiteX57" fmla="*/ 3004457 w 3069771"/>
                <a:gd name="connsiteY57" fmla="*/ 805543 h 2928257"/>
                <a:gd name="connsiteX58" fmla="*/ 3015343 w 3069771"/>
                <a:gd name="connsiteY58" fmla="*/ 838200 h 2928257"/>
                <a:gd name="connsiteX59" fmla="*/ 3037114 w 3069771"/>
                <a:gd name="connsiteY59" fmla="*/ 925286 h 2928257"/>
                <a:gd name="connsiteX60" fmla="*/ 3048000 w 3069771"/>
                <a:gd name="connsiteY60" fmla="*/ 968829 h 2928257"/>
                <a:gd name="connsiteX61" fmla="*/ 3069771 w 3069771"/>
                <a:gd name="connsiteY61" fmla="*/ 1001486 h 2928257"/>
                <a:gd name="connsiteX62" fmla="*/ 3048000 w 3069771"/>
                <a:gd name="connsiteY62" fmla="*/ 1491343 h 2928257"/>
                <a:gd name="connsiteX63" fmla="*/ 3037114 w 3069771"/>
                <a:gd name="connsiteY63" fmla="*/ 1545772 h 2928257"/>
                <a:gd name="connsiteX64" fmla="*/ 3026228 w 3069771"/>
                <a:gd name="connsiteY64" fmla="*/ 1611086 h 2928257"/>
                <a:gd name="connsiteX65" fmla="*/ 3015343 w 3069771"/>
                <a:gd name="connsiteY65" fmla="*/ 1687286 h 2928257"/>
                <a:gd name="connsiteX66" fmla="*/ 2993571 w 3069771"/>
                <a:gd name="connsiteY66" fmla="*/ 1752600 h 2928257"/>
                <a:gd name="connsiteX67" fmla="*/ 2982685 w 3069771"/>
                <a:gd name="connsiteY67" fmla="*/ 1785257 h 2928257"/>
                <a:gd name="connsiteX68" fmla="*/ 2950028 w 3069771"/>
                <a:gd name="connsiteY68" fmla="*/ 1905000 h 2928257"/>
                <a:gd name="connsiteX69" fmla="*/ 2917371 w 3069771"/>
                <a:gd name="connsiteY69" fmla="*/ 2013857 h 2928257"/>
                <a:gd name="connsiteX70" fmla="*/ 2873828 w 3069771"/>
                <a:gd name="connsiteY70" fmla="*/ 2079172 h 2928257"/>
                <a:gd name="connsiteX71" fmla="*/ 2830285 w 3069771"/>
                <a:gd name="connsiteY71" fmla="*/ 2155372 h 2928257"/>
                <a:gd name="connsiteX72" fmla="*/ 2808514 w 3069771"/>
                <a:gd name="connsiteY72" fmla="*/ 2188029 h 2928257"/>
                <a:gd name="connsiteX73" fmla="*/ 2786743 w 3069771"/>
                <a:gd name="connsiteY73" fmla="*/ 2264229 h 2928257"/>
                <a:gd name="connsiteX74" fmla="*/ 2775857 w 3069771"/>
                <a:gd name="connsiteY74" fmla="*/ 2296886 h 2928257"/>
                <a:gd name="connsiteX75" fmla="*/ 2732314 w 3069771"/>
                <a:gd name="connsiteY75" fmla="*/ 2351315 h 2928257"/>
                <a:gd name="connsiteX76" fmla="*/ 2710543 w 3069771"/>
                <a:gd name="connsiteY76" fmla="*/ 2416629 h 2928257"/>
                <a:gd name="connsiteX77" fmla="*/ 2645228 w 3069771"/>
                <a:gd name="connsiteY77" fmla="*/ 2449286 h 2928257"/>
                <a:gd name="connsiteX78" fmla="*/ 2569028 w 3069771"/>
                <a:gd name="connsiteY78" fmla="*/ 2492829 h 2928257"/>
                <a:gd name="connsiteX79" fmla="*/ 2503714 w 3069771"/>
                <a:gd name="connsiteY79" fmla="*/ 2558143 h 2928257"/>
                <a:gd name="connsiteX80" fmla="*/ 2438400 w 3069771"/>
                <a:gd name="connsiteY80" fmla="*/ 2601686 h 2928257"/>
                <a:gd name="connsiteX81" fmla="*/ 2383971 w 3069771"/>
                <a:gd name="connsiteY81" fmla="*/ 2645229 h 2928257"/>
                <a:gd name="connsiteX82" fmla="*/ 2318657 w 3069771"/>
                <a:gd name="connsiteY82" fmla="*/ 2656115 h 2928257"/>
                <a:gd name="connsiteX83" fmla="*/ 2286000 w 3069771"/>
                <a:gd name="connsiteY83" fmla="*/ 2667000 h 2928257"/>
                <a:gd name="connsiteX84" fmla="*/ 2242457 w 3069771"/>
                <a:gd name="connsiteY84" fmla="*/ 2677886 h 2928257"/>
                <a:gd name="connsiteX85" fmla="*/ 2188028 w 3069771"/>
                <a:gd name="connsiteY85" fmla="*/ 2721429 h 2928257"/>
                <a:gd name="connsiteX86" fmla="*/ 2144485 w 3069771"/>
                <a:gd name="connsiteY86" fmla="*/ 2754086 h 2928257"/>
                <a:gd name="connsiteX87" fmla="*/ 2090057 w 3069771"/>
                <a:gd name="connsiteY87" fmla="*/ 2808515 h 2928257"/>
                <a:gd name="connsiteX88" fmla="*/ 2057400 w 3069771"/>
                <a:gd name="connsiteY88" fmla="*/ 2830286 h 2928257"/>
                <a:gd name="connsiteX89" fmla="*/ 2035628 w 3069771"/>
                <a:gd name="connsiteY89" fmla="*/ 2852057 h 2928257"/>
                <a:gd name="connsiteX90" fmla="*/ 2002971 w 3069771"/>
                <a:gd name="connsiteY90" fmla="*/ 2862943 h 2928257"/>
                <a:gd name="connsiteX91" fmla="*/ 1937657 w 3069771"/>
                <a:gd name="connsiteY91" fmla="*/ 2906486 h 2928257"/>
                <a:gd name="connsiteX92" fmla="*/ 1861457 w 3069771"/>
                <a:gd name="connsiteY92" fmla="*/ 2928257 h 2928257"/>
                <a:gd name="connsiteX93" fmla="*/ 1621971 w 3069771"/>
                <a:gd name="connsiteY93" fmla="*/ 2917372 h 2928257"/>
                <a:gd name="connsiteX94" fmla="*/ 1578428 w 3069771"/>
                <a:gd name="connsiteY94" fmla="*/ 2906486 h 2928257"/>
                <a:gd name="connsiteX95" fmla="*/ 1513114 w 3069771"/>
                <a:gd name="connsiteY95" fmla="*/ 2884715 h 2928257"/>
                <a:gd name="connsiteX96" fmla="*/ 1447800 w 3069771"/>
                <a:gd name="connsiteY96" fmla="*/ 2852057 h 2928257"/>
                <a:gd name="connsiteX97" fmla="*/ 1415143 w 3069771"/>
                <a:gd name="connsiteY97" fmla="*/ 2830286 h 2928257"/>
                <a:gd name="connsiteX98" fmla="*/ 1328057 w 3069771"/>
                <a:gd name="connsiteY98" fmla="*/ 2786743 h 2928257"/>
                <a:gd name="connsiteX99" fmla="*/ 1230085 w 3069771"/>
                <a:gd name="connsiteY99" fmla="*/ 2743200 h 2928257"/>
                <a:gd name="connsiteX100" fmla="*/ 1197428 w 3069771"/>
                <a:gd name="connsiteY100" fmla="*/ 2721429 h 2928257"/>
                <a:gd name="connsiteX101" fmla="*/ 1110343 w 3069771"/>
                <a:gd name="connsiteY101" fmla="*/ 2667000 h 2928257"/>
                <a:gd name="connsiteX102" fmla="*/ 1099457 w 3069771"/>
                <a:gd name="connsiteY102" fmla="*/ 2634343 h 2928257"/>
                <a:gd name="connsiteX103" fmla="*/ 1077685 w 3069771"/>
                <a:gd name="connsiteY103" fmla="*/ 2612572 h 2928257"/>
                <a:gd name="connsiteX104" fmla="*/ 1023257 w 3069771"/>
                <a:gd name="connsiteY104" fmla="*/ 2569029 h 2928257"/>
                <a:gd name="connsiteX105" fmla="*/ 968828 w 3069771"/>
                <a:gd name="connsiteY105" fmla="*/ 2525486 h 2928257"/>
                <a:gd name="connsiteX106" fmla="*/ 947057 w 3069771"/>
                <a:gd name="connsiteY106" fmla="*/ 2492829 h 2928257"/>
                <a:gd name="connsiteX107" fmla="*/ 925285 w 3069771"/>
                <a:gd name="connsiteY107" fmla="*/ 2449286 h 2928257"/>
                <a:gd name="connsiteX108" fmla="*/ 870857 w 3069771"/>
                <a:gd name="connsiteY108" fmla="*/ 2394857 h 2928257"/>
                <a:gd name="connsiteX109" fmla="*/ 827314 w 3069771"/>
                <a:gd name="connsiteY109" fmla="*/ 2329543 h 2928257"/>
                <a:gd name="connsiteX110" fmla="*/ 772885 w 3069771"/>
                <a:gd name="connsiteY110" fmla="*/ 2264229 h 2928257"/>
                <a:gd name="connsiteX111" fmla="*/ 751114 w 3069771"/>
                <a:gd name="connsiteY111" fmla="*/ 2220686 h 2928257"/>
                <a:gd name="connsiteX112" fmla="*/ 729343 w 3069771"/>
                <a:gd name="connsiteY112" fmla="*/ 2188029 h 2928257"/>
                <a:gd name="connsiteX113" fmla="*/ 674914 w 3069771"/>
                <a:gd name="connsiteY113" fmla="*/ 2100943 h 2928257"/>
                <a:gd name="connsiteX114" fmla="*/ 653143 w 3069771"/>
                <a:gd name="connsiteY114" fmla="*/ 2068286 h 2928257"/>
                <a:gd name="connsiteX115" fmla="*/ 587828 w 3069771"/>
                <a:gd name="connsiteY115" fmla="*/ 2035629 h 2928257"/>
                <a:gd name="connsiteX116" fmla="*/ 511628 w 3069771"/>
                <a:gd name="connsiteY116" fmla="*/ 1981200 h 2928257"/>
                <a:gd name="connsiteX117" fmla="*/ 489857 w 3069771"/>
                <a:gd name="connsiteY117" fmla="*/ 1948543 h 2928257"/>
                <a:gd name="connsiteX118" fmla="*/ 478971 w 3069771"/>
                <a:gd name="connsiteY118" fmla="*/ 1915886 h 2928257"/>
                <a:gd name="connsiteX119" fmla="*/ 446314 w 3069771"/>
                <a:gd name="connsiteY119" fmla="*/ 1894115 h 2928257"/>
                <a:gd name="connsiteX120" fmla="*/ 370114 w 3069771"/>
                <a:gd name="connsiteY120" fmla="*/ 1817915 h 2928257"/>
                <a:gd name="connsiteX121" fmla="*/ 348343 w 3069771"/>
                <a:gd name="connsiteY121" fmla="*/ 1796143 h 2928257"/>
                <a:gd name="connsiteX122" fmla="*/ 315685 w 3069771"/>
                <a:gd name="connsiteY122" fmla="*/ 1687286 h 292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3069771" h="2928257">
                  <a:moveTo>
                    <a:pt x="315685" y="1687286"/>
                  </a:moveTo>
                  <a:lnTo>
                    <a:pt x="315685" y="1687286"/>
                  </a:lnTo>
                  <a:cubicBezTo>
                    <a:pt x="290285" y="1665515"/>
                    <a:pt x="264489" y="1644198"/>
                    <a:pt x="239485" y="1621972"/>
                  </a:cubicBezTo>
                  <a:cubicBezTo>
                    <a:pt x="231814" y="1615153"/>
                    <a:pt x="222994" y="1609001"/>
                    <a:pt x="217714" y="1600200"/>
                  </a:cubicBezTo>
                  <a:cubicBezTo>
                    <a:pt x="199512" y="1569862"/>
                    <a:pt x="216817" y="1560295"/>
                    <a:pt x="185057" y="1534886"/>
                  </a:cubicBezTo>
                  <a:cubicBezTo>
                    <a:pt x="176097" y="1527718"/>
                    <a:pt x="163286" y="1527629"/>
                    <a:pt x="152400" y="1524000"/>
                  </a:cubicBezTo>
                  <a:cubicBezTo>
                    <a:pt x="67531" y="1439135"/>
                    <a:pt x="204961" y="1579405"/>
                    <a:pt x="108857" y="1469572"/>
                  </a:cubicBezTo>
                  <a:cubicBezTo>
                    <a:pt x="91961" y="1450262"/>
                    <a:pt x="54428" y="1415143"/>
                    <a:pt x="54428" y="1415143"/>
                  </a:cubicBezTo>
                  <a:cubicBezTo>
                    <a:pt x="58057" y="1389743"/>
                    <a:pt x="67867" y="1364474"/>
                    <a:pt x="65314" y="1338943"/>
                  </a:cubicBezTo>
                  <a:cubicBezTo>
                    <a:pt x="64012" y="1325925"/>
                    <a:pt x="51716" y="1316502"/>
                    <a:pt x="43543" y="1306286"/>
                  </a:cubicBezTo>
                  <a:cubicBezTo>
                    <a:pt x="-18497" y="1228737"/>
                    <a:pt x="67002" y="1352365"/>
                    <a:pt x="0" y="1251857"/>
                  </a:cubicBezTo>
                  <a:cubicBezTo>
                    <a:pt x="2034" y="1243721"/>
                    <a:pt x="15077" y="1186813"/>
                    <a:pt x="21771" y="1175657"/>
                  </a:cubicBezTo>
                  <a:cubicBezTo>
                    <a:pt x="27051" y="1166856"/>
                    <a:pt x="36286" y="1161143"/>
                    <a:pt x="43543" y="1153886"/>
                  </a:cubicBezTo>
                  <a:cubicBezTo>
                    <a:pt x="47171" y="1139372"/>
                    <a:pt x="51183" y="1124948"/>
                    <a:pt x="54428" y="1110343"/>
                  </a:cubicBezTo>
                  <a:cubicBezTo>
                    <a:pt x="58442" y="1092282"/>
                    <a:pt x="60827" y="1073865"/>
                    <a:pt x="65314" y="1055915"/>
                  </a:cubicBezTo>
                  <a:cubicBezTo>
                    <a:pt x="68097" y="1044783"/>
                    <a:pt x="69032" y="1032217"/>
                    <a:pt x="76200" y="1023257"/>
                  </a:cubicBezTo>
                  <a:cubicBezTo>
                    <a:pt x="84373" y="1013041"/>
                    <a:pt x="97971" y="1008743"/>
                    <a:pt x="108857" y="1001486"/>
                  </a:cubicBezTo>
                  <a:cubicBezTo>
                    <a:pt x="88604" y="981234"/>
                    <a:pt x="79048" y="974525"/>
                    <a:pt x="65314" y="947057"/>
                  </a:cubicBezTo>
                  <a:cubicBezTo>
                    <a:pt x="60182" y="936794"/>
                    <a:pt x="58057" y="925286"/>
                    <a:pt x="54428" y="914400"/>
                  </a:cubicBezTo>
                  <a:cubicBezTo>
                    <a:pt x="73009" y="784340"/>
                    <a:pt x="54485" y="881548"/>
                    <a:pt x="76200" y="805543"/>
                  </a:cubicBezTo>
                  <a:cubicBezTo>
                    <a:pt x="82121" y="784820"/>
                    <a:pt x="98506" y="707037"/>
                    <a:pt x="108857" y="696686"/>
                  </a:cubicBezTo>
                  <a:cubicBezTo>
                    <a:pt x="119743" y="685800"/>
                    <a:pt x="128705" y="672568"/>
                    <a:pt x="141514" y="664029"/>
                  </a:cubicBezTo>
                  <a:cubicBezTo>
                    <a:pt x="151061" y="657664"/>
                    <a:pt x="163285" y="656772"/>
                    <a:pt x="174171" y="653143"/>
                  </a:cubicBezTo>
                  <a:cubicBezTo>
                    <a:pt x="188685" y="638629"/>
                    <a:pt x="206328" y="626679"/>
                    <a:pt x="217714" y="609600"/>
                  </a:cubicBezTo>
                  <a:cubicBezTo>
                    <a:pt x="236450" y="581496"/>
                    <a:pt x="252860" y="552255"/>
                    <a:pt x="283028" y="533400"/>
                  </a:cubicBezTo>
                  <a:cubicBezTo>
                    <a:pt x="312057" y="515257"/>
                    <a:pt x="345909" y="503178"/>
                    <a:pt x="370114" y="478972"/>
                  </a:cubicBezTo>
                  <a:cubicBezTo>
                    <a:pt x="429693" y="419390"/>
                    <a:pt x="334123" y="512118"/>
                    <a:pt x="457200" y="413657"/>
                  </a:cubicBezTo>
                  <a:cubicBezTo>
                    <a:pt x="475343" y="399143"/>
                    <a:pt x="492296" y="383003"/>
                    <a:pt x="511628" y="370115"/>
                  </a:cubicBezTo>
                  <a:cubicBezTo>
                    <a:pt x="525130" y="361114"/>
                    <a:pt x="541669" y="357344"/>
                    <a:pt x="555171" y="348343"/>
                  </a:cubicBezTo>
                  <a:cubicBezTo>
                    <a:pt x="563711" y="342650"/>
                    <a:pt x="568732" y="332730"/>
                    <a:pt x="576943" y="326572"/>
                  </a:cubicBezTo>
                  <a:cubicBezTo>
                    <a:pt x="597876" y="310873"/>
                    <a:pt x="620486" y="297543"/>
                    <a:pt x="642257" y="283029"/>
                  </a:cubicBezTo>
                  <a:cubicBezTo>
                    <a:pt x="653143" y="275772"/>
                    <a:pt x="664448" y="269107"/>
                    <a:pt x="674914" y="261257"/>
                  </a:cubicBezTo>
                  <a:cubicBezTo>
                    <a:pt x="689428" y="250371"/>
                    <a:pt x="701012" y="233584"/>
                    <a:pt x="718457" y="228600"/>
                  </a:cubicBezTo>
                  <a:cubicBezTo>
                    <a:pt x="753521" y="218582"/>
                    <a:pt x="791028" y="221343"/>
                    <a:pt x="827314" y="217715"/>
                  </a:cubicBezTo>
                  <a:lnTo>
                    <a:pt x="903514" y="195943"/>
                  </a:lnTo>
                  <a:cubicBezTo>
                    <a:pt x="1004008" y="169145"/>
                    <a:pt x="991496" y="177503"/>
                    <a:pt x="1099457" y="141515"/>
                  </a:cubicBezTo>
                  <a:cubicBezTo>
                    <a:pt x="1117995" y="135336"/>
                    <a:pt x="1135096" y="125111"/>
                    <a:pt x="1153885" y="119743"/>
                  </a:cubicBezTo>
                  <a:cubicBezTo>
                    <a:pt x="1214215" y="102506"/>
                    <a:pt x="1236873" y="106143"/>
                    <a:pt x="1284514" y="87086"/>
                  </a:cubicBezTo>
                  <a:cubicBezTo>
                    <a:pt x="1310172" y="76823"/>
                    <a:pt x="1334203" y="62227"/>
                    <a:pt x="1360714" y="54429"/>
                  </a:cubicBezTo>
                  <a:cubicBezTo>
                    <a:pt x="1396215" y="43988"/>
                    <a:pt x="1434466" y="44359"/>
                    <a:pt x="1469571" y="32657"/>
                  </a:cubicBezTo>
                  <a:lnTo>
                    <a:pt x="1534885" y="10886"/>
                  </a:lnTo>
                  <a:lnTo>
                    <a:pt x="1567543" y="0"/>
                  </a:lnTo>
                  <a:cubicBezTo>
                    <a:pt x="1905000" y="3629"/>
                    <a:pt x="2242599" y="454"/>
                    <a:pt x="2579914" y="10886"/>
                  </a:cubicBezTo>
                  <a:cubicBezTo>
                    <a:pt x="2596134" y="11388"/>
                    <a:pt x="2608263" y="26959"/>
                    <a:pt x="2623457" y="32657"/>
                  </a:cubicBezTo>
                  <a:cubicBezTo>
                    <a:pt x="2637465" y="37910"/>
                    <a:pt x="2652486" y="39914"/>
                    <a:pt x="2667000" y="43543"/>
                  </a:cubicBezTo>
                  <a:cubicBezTo>
                    <a:pt x="2677886" y="54429"/>
                    <a:pt x="2687968" y="66181"/>
                    <a:pt x="2699657" y="76200"/>
                  </a:cubicBezTo>
                  <a:cubicBezTo>
                    <a:pt x="2713432" y="88007"/>
                    <a:pt x="2731585" y="94919"/>
                    <a:pt x="2743200" y="108857"/>
                  </a:cubicBezTo>
                  <a:cubicBezTo>
                    <a:pt x="2750546" y="117672"/>
                    <a:pt x="2748181" y="131675"/>
                    <a:pt x="2754085" y="141515"/>
                  </a:cubicBezTo>
                  <a:cubicBezTo>
                    <a:pt x="2759365" y="150316"/>
                    <a:pt x="2768600" y="156029"/>
                    <a:pt x="2775857" y="163286"/>
                  </a:cubicBezTo>
                  <a:cubicBezTo>
                    <a:pt x="2798070" y="252134"/>
                    <a:pt x="2773176" y="157292"/>
                    <a:pt x="2808514" y="272143"/>
                  </a:cubicBezTo>
                  <a:cubicBezTo>
                    <a:pt x="2816283" y="297391"/>
                    <a:pt x="2823334" y="322857"/>
                    <a:pt x="2830285" y="348343"/>
                  </a:cubicBezTo>
                  <a:cubicBezTo>
                    <a:pt x="2834221" y="362777"/>
                    <a:pt x="2836139" y="377797"/>
                    <a:pt x="2841171" y="391886"/>
                  </a:cubicBezTo>
                  <a:cubicBezTo>
                    <a:pt x="2854315" y="428690"/>
                    <a:pt x="2872356" y="463668"/>
                    <a:pt x="2884714" y="500743"/>
                  </a:cubicBezTo>
                  <a:cubicBezTo>
                    <a:pt x="2891971" y="522514"/>
                    <a:pt x="2897165" y="545086"/>
                    <a:pt x="2906485" y="566057"/>
                  </a:cubicBezTo>
                  <a:cubicBezTo>
                    <a:pt x="2911799" y="578013"/>
                    <a:pt x="2922774" y="586836"/>
                    <a:pt x="2928257" y="598715"/>
                  </a:cubicBezTo>
                  <a:cubicBezTo>
                    <a:pt x="2944634" y="634199"/>
                    <a:pt x="2957286" y="671286"/>
                    <a:pt x="2971800" y="707572"/>
                  </a:cubicBezTo>
                  <a:lnTo>
                    <a:pt x="2971800" y="707572"/>
                  </a:lnTo>
                  <a:lnTo>
                    <a:pt x="3004457" y="805543"/>
                  </a:lnTo>
                  <a:cubicBezTo>
                    <a:pt x="3008086" y="816429"/>
                    <a:pt x="3013093" y="826948"/>
                    <a:pt x="3015343" y="838200"/>
                  </a:cubicBezTo>
                  <a:cubicBezTo>
                    <a:pt x="3037471" y="948850"/>
                    <a:pt x="3014800" y="847188"/>
                    <a:pt x="3037114" y="925286"/>
                  </a:cubicBezTo>
                  <a:cubicBezTo>
                    <a:pt x="3041224" y="939671"/>
                    <a:pt x="3042107" y="955078"/>
                    <a:pt x="3048000" y="968829"/>
                  </a:cubicBezTo>
                  <a:cubicBezTo>
                    <a:pt x="3053154" y="980854"/>
                    <a:pt x="3062514" y="990600"/>
                    <a:pt x="3069771" y="1001486"/>
                  </a:cubicBezTo>
                  <a:cubicBezTo>
                    <a:pt x="3039096" y="1246882"/>
                    <a:pt x="3074046" y="944365"/>
                    <a:pt x="3048000" y="1491343"/>
                  </a:cubicBezTo>
                  <a:cubicBezTo>
                    <a:pt x="3047120" y="1509824"/>
                    <a:pt x="3040424" y="1527568"/>
                    <a:pt x="3037114" y="1545772"/>
                  </a:cubicBezTo>
                  <a:cubicBezTo>
                    <a:pt x="3033166" y="1567488"/>
                    <a:pt x="3029584" y="1589271"/>
                    <a:pt x="3026228" y="1611086"/>
                  </a:cubicBezTo>
                  <a:cubicBezTo>
                    <a:pt x="3022327" y="1636445"/>
                    <a:pt x="3021112" y="1662285"/>
                    <a:pt x="3015343" y="1687286"/>
                  </a:cubicBezTo>
                  <a:cubicBezTo>
                    <a:pt x="3010183" y="1709647"/>
                    <a:pt x="3000828" y="1730829"/>
                    <a:pt x="2993571" y="1752600"/>
                  </a:cubicBezTo>
                  <a:cubicBezTo>
                    <a:pt x="2989942" y="1763486"/>
                    <a:pt x="2984935" y="1774005"/>
                    <a:pt x="2982685" y="1785257"/>
                  </a:cubicBezTo>
                  <a:cubicBezTo>
                    <a:pt x="2945023" y="1973581"/>
                    <a:pt x="3005282" y="1683970"/>
                    <a:pt x="2950028" y="1905000"/>
                  </a:cubicBezTo>
                  <a:cubicBezTo>
                    <a:pt x="2939335" y="1947776"/>
                    <a:pt x="2935043" y="1969677"/>
                    <a:pt x="2917371" y="2013857"/>
                  </a:cubicBezTo>
                  <a:cubicBezTo>
                    <a:pt x="2891040" y="2079685"/>
                    <a:pt x="2907056" y="2037637"/>
                    <a:pt x="2873828" y="2079172"/>
                  </a:cubicBezTo>
                  <a:cubicBezTo>
                    <a:pt x="2847310" y="2112320"/>
                    <a:pt x="2852631" y="2116266"/>
                    <a:pt x="2830285" y="2155372"/>
                  </a:cubicBezTo>
                  <a:cubicBezTo>
                    <a:pt x="2823794" y="2166731"/>
                    <a:pt x="2814365" y="2176327"/>
                    <a:pt x="2808514" y="2188029"/>
                  </a:cubicBezTo>
                  <a:cubicBezTo>
                    <a:pt x="2799811" y="2205434"/>
                    <a:pt x="2791395" y="2247945"/>
                    <a:pt x="2786743" y="2264229"/>
                  </a:cubicBezTo>
                  <a:cubicBezTo>
                    <a:pt x="2783591" y="2275262"/>
                    <a:pt x="2780989" y="2286623"/>
                    <a:pt x="2775857" y="2296886"/>
                  </a:cubicBezTo>
                  <a:cubicBezTo>
                    <a:pt x="2762125" y="2324348"/>
                    <a:pt x="2752562" y="2331066"/>
                    <a:pt x="2732314" y="2351315"/>
                  </a:cubicBezTo>
                  <a:cubicBezTo>
                    <a:pt x="2725057" y="2373086"/>
                    <a:pt x="2732314" y="2409372"/>
                    <a:pt x="2710543" y="2416629"/>
                  </a:cubicBezTo>
                  <a:cubicBezTo>
                    <a:pt x="2650666" y="2436588"/>
                    <a:pt x="2704316" y="2415522"/>
                    <a:pt x="2645228" y="2449286"/>
                  </a:cubicBezTo>
                  <a:cubicBezTo>
                    <a:pt x="2617626" y="2465058"/>
                    <a:pt x="2592900" y="2471609"/>
                    <a:pt x="2569028" y="2492829"/>
                  </a:cubicBezTo>
                  <a:cubicBezTo>
                    <a:pt x="2546016" y="2513284"/>
                    <a:pt x="2529332" y="2541064"/>
                    <a:pt x="2503714" y="2558143"/>
                  </a:cubicBezTo>
                  <a:cubicBezTo>
                    <a:pt x="2481943" y="2572657"/>
                    <a:pt x="2456903" y="2583184"/>
                    <a:pt x="2438400" y="2601686"/>
                  </a:cubicBezTo>
                  <a:cubicBezTo>
                    <a:pt x="2423537" y="2616548"/>
                    <a:pt x="2404567" y="2638364"/>
                    <a:pt x="2383971" y="2645229"/>
                  </a:cubicBezTo>
                  <a:cubicBezTo>
                    <a:pt x="2363032" y="2652209"/>
                    <a:pt x="2340203" y="2651327"/>
                    <a:pt x="2318657" y="2656115"/>
                  </a:cubicBezTo>
                  <a:cubicBezTo>
                    <a:pt x="2307456" y="2658604"/>
                    <a:pt x="2297033" y="2663848"/>
                    <a:pt x="2286000" y="2667000"/>
                  </a:cubicBezTo>
                  <a:cubicBezTo>
                    <a:pt x="2271615" y="2671110"/>
                    <a:pt x="2256971" y="2674257"/>
                    <a:pt x="2242457" y="2677886"/>
                  </a:cubicBezTo>
                  <a:cubicBezTo>
                    <a:pt x="2161716" y="2731712"/>
                    <a:pt x="2250073" y="2669725"/>
                    <a:pt x="2188028" y="2721429"/>
                  </a:cubicBezTo>
                  <a:cubicBezTo>
                    <a:pt x="2174090" y="2733044"/>
                    <a:pt x="2158045" y="2742032"/>
                    <a:pt x="2144485" y="2754086"/>
                  </a:cubicBezTo>
                  <a:cubicBezTo>
                    <a:pt x="2125308" y="2771132"/>
                    <a:pt x="2111406" y="2794283"/>
                    <a:pt x="2090057" y="2808515"/>
                  </a:cubicBezTo>
                  <a:cubicBezTo>
                    <a:pt x="2079171" y="2815772"/>
                    <a:pt x="2067616" y="2822113"/>
                    <a:pt x="2057400" y="2830286"/>
                  </a:cubicBezTo>
                  <a:cubicBezTo>
                    <a:pt x="2049386" y="2836697"/>
                    <a:pt x="2044429" y="2846777"/>
                    <a:pt x="2035628" y="2852057"/>
                  </a:cubicBezTo>
                  <a:cubicBezTo>
                    <a:pt x="2025789" y="2857961"/>
                    <a:pt x="2013002" y="2857370"/>
                    <a:pt x="2002971" y="2862943"/>
                  </a:cubicBezTo>
                  <a:cubicBezTo>
                    <a:pt x="1980098" y="2875650"/>
                    <a:pt x="1962480" y="2898211"/>
                    <a:pt x="1937657" y="2906486"/>
                  </a:cubicBezTo>
                  <a:cubicBezTo>
                    <a:pt x="1890807" y="2922103"/>
                    <a:pt x="1916132" y="2914589"/>
                    <a:pt x="1861457" y="2928257"/>
                  </a:cubicBezTo>
                  <a:cubicBezTo>
                    <a:pt x="1781628" y="2924629"/>
                    <a:pt x="1701647" y="2923501"/>
                    <a:pt x="1621971" y="2917372"/>
                  </a:cubicBezTo>
                  <a:cubicBezTo>
                    <a:pt x="1607054" y="2916225"/>
                    <a:pt x="1592758" y="2910785"/>
                    <a:pt x="1578428" y="2906486"/>
                  </a:cubicBezTo>
                  <a:cubicBezTo>
                    <a:pt x="1556447" y="2899892"/>
                    <a:pt x="1513114" y="2884715"/>
                    <a:pt x="1513114" y="2884715"/>
                  </a:cubicBezTo>
                  <a:cubicBezTo>
                    <a:pt x="1419533" y="2822326"/>
                    <a:pt x="1537929" y="2897122"/>
                    <a:pt x="1447800" y="2852057"/>
                  </a:cubicBezTo>
                  <a:cubicBezTo>
                    <a:pt x="1436098" y="2846206"/>
                    <a:pt x="1426628" y="2836551"/>
                    <a:pt x="1415143" y="2830286"/>
                  </a:cubicBezTo>
                  <a:cubicBezTo>
                    <a:pt x="1386651" y="2814745"/>
                    <a:pt x="1358191" y="2798796"/>
                    <a:pt x="1328057" y="2786743"/>
                  </a:cubicBezTo>
                  <a:cubicBezTo>
                    <a:pt x="1289170" y="2771189"/>
                    <a:pt x="1265686" y="2763543"/>
                    <a:pt x="1230085" y="2743200"/>
                  </a:cubicBezTo>
                  <a:cubicBezTo>
                    <a:pt x="1218726" y="2736709"/>
                    <a:pt x="1208787" y="2727920"/>
                    <a:pt x="1197428" y="2721429"/>
                  </a:cubicBezTo>
                  <a:cubicBezTo>
                    <a:pt x="1113754" y="2673615"/>
                    <a:pt x="1193591" y="2729437"/>
                    <a:pt x="1110343" y="2667000"/>
                  </a:cubicBezTo>
                  <a:cubicBezTo>
                    <a:pt x="1106714" y="2656114"/>
                    <a:pt x="1105361" y="2644182"/>
                    <a:pt x="1099457" y="2634343"/>
                  </a:cubicBezTo>
                  <a:cubicBezTo>
                    <a:pt x="1094176" y="2625542"/>
                    <a:pt x="1085477" y="2619251"/>
                    <a:pt x="1077685" y="2612572"/>
                  </a:cubicBezTo>
                  <a:cubicBezTo>
                    <a:pt x="1060044" y="2597452"/>
                    <a:pt x="1040898" y="2584150"/>
                    <a:pt x="1023257" y="2569029"/>
                  </a:cubicBezTo>
                  <a:cubicBezTo>
                    <a:pt x="968971" y="2522497"/>
                    <a:pt x="1039679" y="2572719"/>
                    <a:pt x="968828" y="2525486"/>
                  </a:cubicBezTo>
                  <a:cubicBezTo>
                    <a:pt x="961571" y="2514600"/>
                    <a:pt x="953548" y="2504188"/>
                    <a:pt x="947057" y="2492829"/>
                  </a:cubicBezTo>
                  <a:cubicBezTo>
                    <a:pt x="939006" y="2478740"/>
                    <a:pt x="935248" y="2462095"/>
                    <a:pt x="925285" y="2449286"/>
                  </a:cubicBezTo>
                  <a:cubicBezTo>
                    <a:pt x="909533" y="2429033"/>
                    <a:pt x="889000" y="2413000"/>
                    <a:pt x="870857" y="2394857"/>
                  </a:cubicBezTo>
                  <a:cubicBezTo>
                    <a:pt x="852340" y="2339307"/>
                    <a:pt x="871791" y="2381434"/>
                    <a:pt x="827314" y="2329543"/>
                  </a:cubicBezTo>
                  <a:cubicBezTo>
                    <a:pt x="749695" y="2238987"/>
                    <a:pt x="829437" y="2320779"/>
                    <a:pt x="772885" y="2264229"/>
                  </a:cubicBezTo>
                  <a:cubicBezTo>
                    <a:pt x="765628" y="2249715"/>
                    <a:pt x="759165" y="2234775"/>
                    <a:pt x="751114" y="2220686"/>
                  </a:cubicBezTo>
                  <a:cubicBezTo>
                    <a:pt x="744623" y="2209327"/>
                    <a:pt x="736367" y="2199067"/>
                    <a:pt x="729343" y="2188029"/>
                  </a:cubicBezTo>
                  <a:cubicBezTo>
                    <a:pt x="710965" y="2159149"/>
                    <a:pt x="693292" y="2129823"/>
                    <a:pt x="674914" y="2100943"/>
                  </a:cubicBezTo>
                  <a:cubicBezTo>
                    <a:pt x="667890" y="2089905"/>
                    <a:pt x="665555" y="2072423"/>
                    <a:pt x="653143" y="2068286"/>
                  </a:cubicBezTo>
                  <a:cubicBezTo>
                    <a:pt x="621535" y="2057750"/>
                    <a:pt x="614685" y="2058649"/>
                    <a:pt x="587828" y="2035629"/>
                  </a:cubicBezTo>
                  <a:cubicBezTo>
                    <a:pt x="522082" y="1979276"/>
                    <a:pt x="571634" y="2001203"/>
                    <a:pt x="511628" y="1981200"/>
                  </a:cubicBezTo>
                  <a:cubicBezTo>
                    <a:pt x="504371" y="1970314"/>
                    <a:pt x="495708" y="1960245"/>
                    <a:pt x="489857" y="1948543"/>
                  </a:cubicBezTo>
                  <a:cubicBezTo>
                    <a:pt x="484725" y="1938280"/>
                    <a:pt x="486139" y="1924846"/>
                    <a:pt x="478971" y="1915886"/>
                  </a:cubicBezTo>
                  <a:cubicBezTo>
                    <a:pt x="470798" y="1905670"/>
                    <a:pt x="457200" y="1901372"/>
                    <a:pt x="446314" y="1894115"/>
                  </a:cubicBezTo>
                  <a:cubicBezTo>
                    <a:pt x="421681" y="1820216"/>
                    <a:pt x="457455" y="1905260"/>
                    <a:pt x="370114" y="1817915"/>
                  </a:cubicBezTo>
                  <a:cubicBezTo>
                    <a:pt x="362857" y="1810658"/>
                    <a:pt x="354501" y="1804354"/>
                    <a:pt x="348343" y="1796143"/>
                  </a:cubicBezTo>
                  <a:cubicBezTo>
                    <a:pt x="312309" y="1748097"/>
                    <a:pt x="321128" y="1705429"/>
                    <a:pt x="315685" y="1687286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1922081-5C1A-704B-82B4-89E47567AFF7}"/>
              </a:ext>
            </a:extLst>
          </p:cNvPr>
          <p:cNvSpPr txBox="1"/>
          <p:nvPr/>
        </p:nvSpPr>
        <p:spPr>
          <a:xfrm>
            <a:off x="7576457" y="1524000"/>
            <a:ext cx="1393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200-bus</a:t>
            </a:r>
          </a:p>
          <a:p>
            <a:r>
              <a:rPr lang="en-US" dirty="0"/>
              <a:t>Transmission</a:t>
            </a:r>
          </a:p>
          <a:p>
            <a:r>
              <a:rPr lang="en-US" dirty="0"/>
              <a:t>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927E-2534-1A44-9A84-DCB03540CD1C}"/>
              </a:ext>
            </a:extLst>
          </p:cNvPr>
          <p:cNvSpPr txBox="1"/>
          <p:nvPr/>
        </p:nvSpPr>
        <p:spPr>
          <a:xfrm>
            <a:off x="4572000" y="5850561"/>
            <a:ext cx="1347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141-bus</a:t>
            </a:r>
          </a:p>
          <a:p>
            <a:r>
              <a:rPr lang="en-US" dirty="0"/>
              <a:t>Distribution </a:t>
            </a:r>
          </a:p>
          <a:p>
            <a:r>
              <a:rPr lang="en-US" dirty="0"/>
              <a:t>network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FE007B-F1EB-2C4A-AF98-325B718A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55" y="247394"/>
            <a:ext cx="7886700" cy="451302"/>
          </a:xfrm>
        </p:spPr>
        <p:txBody>
          <a:bodyPr>
            <a:normAutofit fontScale="90000"/>
          </a:bodyPr>
          <a:lstStyle/>
          <a:p>
            <a:r>
              <a:rPr lang="en-US" dirty="0"/>
              <a:t>Test network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6F9CA-449F-C442-900E-211516EA7481}"/>
              </a:ext>
            </a:extLst>
          </p:cNvPr>
          <p:cNvSpPr txBox="1"/>
          <p:nvPr/>
        </p:nvSpPr>
        <p:spPr>
          <a:xfrm>
            <a:off x="1295400" y="3141310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External area</a:t>
            </a:r>
          </a:p>
        </p:txBody>
      </p:sp>
    </p:spTree>
    <p:extLst>
      <p:ext uri="{BB962C8B-B14F-4D97-AF65-F5344CB8AC3E}">
        <p14:creationId xmlns:p14="http://schemas.microsoft.com/office/powerpoint/2010/main" val="282976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25F9D5-EDD0-C64C-AC98-97D2BDFA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5842"/>
            <a:ext cx="7886700" cy="866748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FFF82B-1D76-6F4B-9CA0-B46153E6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351338"/>
          </a:xfrm>
        </p:spPr>
        <p:txBody>
          <a:bodyPr/>
          <a:lstStyle/>
          <a:p>
            <a:r>
              <a:rPr lang="en-US" dirty="0"/>
              <a:t>Create a surrogate model of external 141-bus distribution network.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A89EE2-A0C3-CC4C-A7AD-D2F7BB491104}"/>
              </a:ext>
            </a:extLst>
          </p:cNvPr>
          <p:cNvGrpSpPr/>
          <p:nvPr/>
        </p:nvGrpSpPr>
        <p:grpSpPr>
          <a:xfrm>
            <a:off x="192940" y="2667000"/>
            <a:ext cx="3867149" cy="3690257"/>
            <a:chOff x="1752581" y="1132114"/>
            <a:chExt cx="6738276" cy="5551715"/>
          </a:xfrm>
        </p:grpSpPr>
        <p:pic>
          <p:nvPicPr>
            <p:cNvPr id="22" name="Picture 21" descr="A drawing of a tree&#10;&#10;Description automatically generated with low confidence">
              <a:extLst>
                <a:ext uri="{FF2B5EF4-FFF2-40B4-BE49-F238E27FC236}">
                  <a16:creationId xmlns:a16="http://schemas.microsoft.com/office/drawing/2014/main" id="{6117FADB-BD2F-A44F-9680-D36970B26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1188031"/>
              <a:ext cx="6348823" cy="5326614"/>
            </a:xfrm>
            <a:prstGeom prst="rect">
              <a:avLst/>
            </a:prstGeom>
          </p:spPr>
        </p:pic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1F4A477-A894-8142-ABB2-6B763E46B59C}"/>
                </a:ext>
              </a:extLst>
            </p:cNvPr>
            <p:cNvSpPr/>
            <p:nvPr/>
          </p:nvSpPr>
          <p:spPr>
            <a:xfrm>
              <a:off x="1752581" y="1295400"/>
              <a:ext cx="4713533" cy="5388429"/>
            </a:xfrm>
            <a:custGeom>
              <a:avLst/>
              <a:gdLst>
                <a:gd name="connsiteX0" fmla="*/ 3886219 w 4713533"/>
                <a:gd name="connsiteY0" fmla="*/ 1458686 h 5388429"/>
                <a:gd name="connsiteX1" fmla="*/ 3886219 w 4713533"/>
                <a:gd name="connsiteY1" fmla="*/ 1458686 h 5388429"/>
                <a:gd name="connsiteX2" fmla="*/ 3777362 w 4713533"/>
                <a:gd name="connsiteY2" fmla="*/ 1415143 h 5388429"/>
                <a:gd name="connsiteX3" fmla="*/ 3755590 w 4713533"/>
                <a:gd name="connsiteY3" fmla="*/ 1382486 h 5388429"/>
                <a:gd name="connsiteX4" fmla="*/ 3722933 w 4713533"/>
                <a:gd name="connsiteY4" fmla="*/ 1360714 h 5388429"/>
                <a:gd name="connsiteX5" fmla="*/ 3668505 w 4713533"/>
                <a:gd name="connsiteY5" fmla="*/ 1284514 h 5388429"/>
                <a:gd name="connsiteX6" fmla="*/ 3635848 w 4713533"/>
                <a:gd name="connsiteY6" fmla="*/ 1240971 h 5388429"/>
                <a:gd name="connsiteX7" fmla="*/ 3570533 w 4713533"/>
                <a:gd name="connsiteY7" fmla="*/ 1143000 h 5388429"/>
                <a:gd name="connsiteX8" fmla="*/ 3526990 w 4713533"/>
                <a:gd name="connsiteY8" fmla="*/ 1099457 h 5388429"/>
                <a:gd name="connsiteX9" fmla="*/ 3483448 w 4713533"/>
                <a:gd name="connsiteY9" fmla="*/ 1034143 h 5388429"/>
                <a:gd name="connsiteX10" fmla="*/ 3407248 w 4713533"/>
                <a:gd name="connsiteY10" fmla="*/ 979714 h 5388429"/>
                <a:gd name="connsiteX11" fmla="*/ 3363705 w 4713533"/>
                <a:gd name="connsiteY11" fmla="*/ 914400 h 5388429"/>
                <a:gd name="connsiteX12" fmla="*/ 3341933 w 4713533"/>
                <a:gd name="connsiteY12" fmla="*/ 881743 h 5388429"/>
                <a:gd name="connsiteX13" fmla="*/ 3265733 w 4713533"/>
                <a:gd name="connsiteY13" fmla="*/ 718457 h 5388429"/>
                <a:gd name="connsiteX14" fmla="*/ 3135105 w 4713533"/>
                <a:gd name="connsiteY14" fmla="*/ 707571 h 5388429"/>
                <a:gd name="connsiteX15" fmla="*/ 3080676 w 4713533"/>
                <a:gd name="connsiteY15" fmla="*/ 674914 h 5388429"/>
                <a:gd name="connsiteX16" fmla="*/ 3026248 w 4713533"/>
                <a:gd name="connsiteY16" fmla="*/ 664029 h 5388429"/>
                <a:gd name="connsiteX17" fmla="*/ 2960933 w 4713533"/>
                <a:gd name="connsiteY17" fmla="*/ 620486 h 5388429"/>
                <a:gd name="connsiteX18" fmla="*/ 2906505 w 4713533"/>
                <a:gd name="connsiteY18" fmla="*/ 587829 h 5388429"/>
                <a:gd name="connsiteX19" fmla="*/ 2721448 w 4713533"/>
                <a:gd name="connsiteY19" fmla="*/ 457200 h 5388429"/>
                <a:gd name="connsiteX20" fmla="*/ 2634362 w 4713533"/>
                <a:gd name="connsiteY20" fmla="*/ 359229 h 5388429"/>
                <a:gd name="connsiteX21" fmla="*/ 2579933 w 4713533"/>
                <a:gd name="connsiteY21" fmla="*/ 315686 h 5388429"/>
                <a:gd name="connsiteX22" fmla="*/ 2536390 w 4713533"/>
                <a:gd name="connsiteY22" fmla="*/ 261257 h 5388429"/>
                <a:gd name="connsiteX23" fmla="*/ 2525505 w 4713533"/>
                <a:gd name="connsiteY23" fmla="*/ 217714 h 5388429"/>
                <a:gd name="connsiteX24" fmla="*/ 2362219 w 4713533"/>
                <a:gd name="connsiteY24" fmla="*/ 185057 h 5388429"/>
                <a:gd name="connsiteX25" fmla="*/ 2296905 w 4713533"/>
                <a:gd name="connsiteY25" fmla="*/ 163286 h 5388429"/>
                <a:gd name="connsiteX26" fmla="*/ 2220705 w 4713533"/>
                <a:gd name="connsiteY26" fmla="*/ 130629 h 5388429"/>
                <a:gd name="connsiteX27" fmla="*/ 2144505 w 4713533"/>
                <a:gd name="connsiteY27" fmla="*/ 97971 h 5388429"/>
                <a:gd name="connsiteX28" fmla="*/ 2111848 w 4713533"/>
                <a:gd name="connsiteY28" fmla="*/ 76200 h 5388429"/>
                <a:gd name="connsiteX29" fmla="*/ 2079190 w 4713533"/>
                <a:gd name="connsiteY29" fmla="*/ 65314 h 5388429"/>
                <a:gd name="connsiteX30" fmla="*/ 2013876 w 4713533"/>
                <a:gd name="connsiteY30" fmla="*/ 10886 h 5388429"/>
                <a:gd name="connsiteX31" fmla="*/ 1959448 w 4713533"/>
                <a:gd name="connsiteY31" fmla="*/ 0 h 5388429"/>
                <a:gd name="connsiteX32" fmla="*/ 1850590 w 4713533"/>
                <a:gd name="connsiteY32" fmla="*/ 10886 h 5388429"/>
                <a:gd name="connsiteX33" fmla="*/ 1785276 w 4713533"/>
                <a:gd name="connsiteY33" fmla="*/ 32657 h 5388429"/>
                <a:gd name="connsiteX34" fmla="*/ 1687305 w 4713533"/>
                <a:gd name="connsiteY34" fmla="*/ 65314 h 5388429"/>
                <a:gd name="connsiteX35" fmla="*/ 1654648 w 4713533"/>
                <a:gd name="connsiteY35" fmla="*/ 76200 h 5388429"/>
                <a:gd name="connsiteX36" fmla="*/ 1556676 w 4713533"/>
                <a:gd name="connsiteY36" fmla="*/ 97971 h 5388429"/>
                <a:gd name="connsiteX37" fmla="*/ 1491362 w 4713533"/>
                <a:gd name="connsiteY37" fmla="*/ 108857 h 5388429"/>
                <a:gd name="connsiteX38" fmla="*/ 1458705 w 4713533"/>
                <a:gd name="connsiteY38" fmla="*/ 119743 h 5388429"/>
                <a:gd name="connsiteX39" fmla="*/ 1371619 w 4713533"/>
                <a:gd name="connsiteY39" fmla="*/ 141514 h 5388429"/>
                <a:gd name="connsiteX40" fmla="*/ 1338962 w 4713533"/>
                <a:gd name="connsiteY40" fmla="*/ 163286 h 5388429"/>
                <a:gd name="connsiteX41" fmla="*/ 1284533 w 4713533"/>
                <a:gd name="connsiteY41" fmla="*/ 228600 h 5388429"/>
                <a:gd name="connsiteX42" fmla="*/ 1251876 w 4713533"/>
                <a:gd name="connsiteY42" fmla="*/ 250371 h 5388429"/>
                <a:gd name="connsiteX43" fmla="*/ 1164790 w 4713533"/>
                <a:gd name="connsiteY43" fmla="*/ 348343 h 5388429"/>
                <a:gd name="connsiteX44" fmla="*/ 1045048 w 4713533"/>
                <a:gd name="connsiteY44" fmla="*/ 402771 h 5388429"/>
                <a:gd name="connsiteX45" fmla="*/ 968848 w 4713533"/>
                <a:gd name="connsiteY45" fmla="*/ 478971 h 5388429"/>
                <a:gd name="connsiteX46" fmla="*/ 827333 w 4713533"/>
                <a:gd name="connsiteY46" fmla="*/ 598714 h 5388429"/>
                <a:gd name="connsiteX47" fmla="*/ 762019 w 4713533"/>
                <a:gd name="connsiteY47" fmla="*/ 642257 h 5388429"/>
                <a:gd name="connsiteX48" fmla="*/ 696705 w 4713533"/>
                <a:gd name="connsiteY48" fmla="*/ 707571 h 5388429"/>
                <a:gd name="connsiteX49" fmla="*/ 653162 w 4713533"/>
                <a:gd name="connsiteY49" fmla="*/ 751114 h 5388429"/>
                <a:gd name="connsiteX50" fmla="*/ 620505 w 4713533"/>
                <a:gd name="connsiteY50" fmla="*/ 783771 h 5388429"/>
                <a:gd name="connsiteX51" fmla="*/ 587848 w 4713533"/>
                <a:gd name="connsiteY51" fmla="*/ 827314 h 5388429"/>
                <a:gd name="connsiteX52" fmla="*/ 500762 w 4713533"/>
                <a:gd name="connsiteY52" fmla="*/ 968829 h 5388429"/>
                <a:gd name="connsiteX53" fmla="*/ 478990 w 4713533"/>
                <a:gd name="connsiteY53" fmla="*/ 990600 h 5388429"/>
                <a:gd name="connsiteX54" fmla="*/ 457219 w 4713533"/>
                <a:gd name="connsiteY54" fmla="*/ 1023257 h 5388429"/>
                <a:gd name="connsiteX55" fmla="*/ 413676 w 4713533"/>
                <a:gd name="connsiteY55" fmla="*/ 1045029 h 5388429"/>
                <a:gd name="connsiteX56" fmla="*/ 293933 w 4713533"/>
                <a:gd name="connsiteY56" fmla="*/ 1197429 h 5388429"/>
                <a:gd name="connsiteX57" fmla="*/ 206848 w 4713533"/>
                <a:gd name="connsiteY57" fmla="*/ 1393371 h 5388429"/>
                <a:gd name="connsiteX58" fmla="*/ 141533 w 4713533"/>
                <a:gd name="connsiteY58" fmla="*/ 1654629 h 5388429"/>
                <a:gd name="connsiteX59" fmla="*/ 108876 w 4713533"/>
                <a:gd name="connsiteY59" fmla="*/ 1850571 h 5388429"/>
                <a:gd name="connsiteX60" fmla="*/ 76219 w 4713533"/>
                <a:gd name="connsiteY60" fmla="*/ 1948543 h 5388429"/>
                <a:gd name="connsiteX61" fmla="*/ 54448 w 4713533"/>
                <a:gd name="connsiteY61" fmla="*/ 2057400 h 5388429"/>
                <a:gd name="connsiteX62" fmla="*/ 43562 w 4713533"/>
                <a:gd name="connsiteY62" fmla="*/ 2100943 h 5388429"/>
                <a:gd name="connsiteX63" fmla="*/ 21790 w 4713533"/>
                <a:gd name="connsiteY63" fmla="*/ 2340429 h 5388429"/>
                <a:gd name="connsiteX64" fmla="*/ 10905 w 4713533"/>
                <a:gd name="connsiteY64" fmla="*/ 2383971 h 5388429"/>
                <a:gd name="connsiteX65" fmla="*/ 19 w 4713533"/>
                <a:gd name="connsiteY65" fmla="*/ 2492829 h 5388429"/>
                <a:gd name="connsiteX66" fmla="*/ 21790 w 4713533"/>
                <a:gd name="connsiteY66" fmla="*/ 3254829 h 5388429"/>
                <a:gd name="connsiteX67" fmla="*/ 65333 w 4713533"/>
                <a:gd name="connsiteY67" fmla="*/ 3418114 h 5388429"/>
                <a:gd name="connsiteX68" fmla="*/ 130648 w 4713533"/>
                <a:gd name="connsiteY68" fmla="*/ 3614057 h 5388429"/>
                <a:gd name="connsiteX69" fmla="*/ 250390 w 4713533"/>
                <a:gd name="connsiteY69" fmla="*/ 3853543 h 5388429"/>
                <a:gd name="connsiteX70" fmla="*/ 337476 w 4713533"/>
                <a:gd name="connsiteY70" fmla="*/ 3940629 h 5388429"/>
                <a:gd name="connsiteX71" fmla="*/ 348362 w 4713533"/>
                <a:gd name="connsiteY71" fmla="*/ 3995057 h 5388429"/>
                <a:gd name="connsiteX72" fmla="*/ 359248 w 4713533"/>
                <a:gd name="connsiteY72" fmla="*/ 4027714 h 5388429"/>
                <a:gd name="connsiteX73" fmla="*/ 391905 w 4713533"/>
                <a:gd name="connsiteY73" fmla="*/ 4147457 h 5388429"/>
                <a:gd name="connsiteX74" fmla="*/ 413676 w 4713533"/>
                <a:gd name="connsiteY74" fmla="*/ 4191000 h 5388429"/>
                <a:gd name="connsiteX75" fmla="*/ 435448 w 4713533"/>
                <a:gd name="connsiteY75" fmla="*/ 4267200 h 5388429"/>
                <a:gd name="connsiteX76" fmla="*/ 468105 w 4713533"/>
                <a:gd name="connsiteY76" fmla="*/ 4321629 h 5388429"/>
                <a:gd name="connsiteX77" fmla="*/ 489876 w 4713533"/>
                <a:gd name="connsiteY77" fmla="*/ 4386943 h 5388429"/>
                <a:gd name="connsiteX78" fmla="*/ 533419 w 4713533"/>
                <a:gd name="connsiteY78" fmla="*/ 4430486 h 5388429"/>
                <a:gd name="connsiteX79" fmla="*/ 576962 w 4713533"/>
                <a:gd name="connsiteY79" fmla="*/ 4484914 h 5388429"/>
                <a:gd name="connsiteX80" fmla="*/ 707590 w 4713533"/>
                <a:gd name="connsiteY80" fmla="*/ 4572000 h 5388429"/>
                <a:gd name="connsiteX81" fmla="*/ 816448 w 4713533"/>
                <a:gd name="connsiteY81" fmla="*/ 4669971 h 5388429"/>
                <a:gd name="connsiteX82" fmla="*/ 859990 w 4713533"/>
                <a:gd name="connsiteY82" fmla="*/ 4724400 h 5388429"/>
                <a:gd name="connsiteX83" fmla="*/ 914419 w 4713533"/>
                <a:gd name="connsiteY83" fmla="*/ 4811486 h 5388429"/>
                <a:gd name="connsiteX84" fmla="*/ 1012390 w 4713533"/>
                <a:gd name="connsiteY84" fmla="*/ 4931229 h 5388429"/>
                <a:gd name="connsiteX85" fmla="*/ 1034162 w 4713533"/>
                <a:gd name="connsiteY85" fmla="*/ 4953000 h 5388429"/>
                <a:gd name="connsiteX86" fmla="*/ 1066819 w 4713533"/>
                <a:gd name="connsiteY86" fmla="*/ 4985657 h 5388429"/>
                <a:gd name="connsiteX87" fmla="*/ 1110362 w 4713533"/>
                <a:gd name="connsiteY87" fmla="*/ 5018314 h 5388429"/>
                <a:gd name="connsiteX88" fmla="*/ 1164790 w 4713533"/>
                <a:gd name="connsiteY88" fmla="*/ 5072743 h 5388429"/>
                <a:gd name="connsiteX89" fmla="*/ 1197448 w 4713533"/>
                <a:gd name="connsiteY89" fmla="*/ 5105400 h 5388429"/>
                <a:gd name="connsiteX90" fmla="*/ 1317190 w 4713533"/>
                <a:gd name="connsiteY90" fmla="*/ 5181600 h 5388429"/>
                <a:gd name="connsiteX91" fmla="*/ 1447819 w 4713533"/>
                <a:gd name="connsiteY91" fmla="*/ 5257800 h 5388429"/>
                <a:gd name="connsiteX92" fmla="*/ 1502248 w 4713533"/>
                <a:gd name="connsiteY92" fmla="*/ 5268686 h 5388429"/>
                <a:gd name="connsiteX93" fmla="*/ 1589333 w 4713533"/>
                <a:gd name="connsiteY93" fmla="*/ 5301343 h 5388429"/>
                <a:gd name="connsiteX94" fmla="*/ 1883248 w 4713533"/>
                <a:gd name="connsiteY94" fmla="*/ 5344886 h 5388429"/>
                <a:gd name="connsiteX95" fmla="*/ 1959448 w 4713533"/>
                <a:gd name="connsiteY95" fmla="*/ 5355771 h 5388429"/>
                <a:gd name="connsiteX96" fmla="*/ 2286019 w 4713533"/>
                <a:gd name="connsiteY96" fmla="*/ 5377543 h 5388429"/>
                <a:gd name="connsiteX97" fmla="*/ 2362219 w 4713533"/>
                <a:gd name="connsiteY97" fmla="*/ 5388429 h 5388429"/>
                <a:gd name="connsiteX98" fmla="*/ 2754105 w 4713533"/>
                <a:gd name="connsiteY98" fmla="*/ 5377543 h 5388429"/>
                <a:gd name="connsiteX99" fmla="*/ 2797648 w 4713533"/>
                <a:gd name="connsiteY99" fmla="*/ 5366657 h 5388429"/>
                <a:gd name="connsiteX100" fmla="*/ 3102448 w 4713533"/>
                <a:gd name="connsiteY100" fmla="*/ 5355771 h 5388429"/>
                <a:gd name="connsiteX101" fmla="*/ 3145990 w 4713533"/>
                <a:gd name="connsiteY101" fmla="*/ 5344886 h 5388429"/>
                <a:gd name="connsiteX102" fmla="*/ 3516105 w 4713533"/>
                <a:gd name="connsiteY102" fmla="*/ 5257800 h 5388429"/>
                <a:gd name="connsiteX103" fmla="*/ 3559648 w 4713533"/>
                <a:gd name="connsiteY103" fmla="*/ 5236029 h 5388429"/>
                <a:gd name="connsiteX104" fmla="*/ 3733819 w 4713533"/>
                <a:gd name="connsiteY104" fmla="*/ 5159829 h 5388429"/>
                <a:gd name="connsiteX105" fmla="*/ 3875333 w 4713533"/>
                <a:gd name="connsiteY105" fmla="*/ 5083629 h 5388429"/>
                <a:gd name="connsiteX106" fmla="*/ 3962419 w 4713533"/>
                <a:gd name="connsiteY106" fmla="*/ 5072743 h 5388429"/>
                <a:gd name="connsiteX107" fmla="*/ 4016848 w 4713533"/>
                <a:gd name="connsiteY107" fmla="*/ 5050971 h 5388429"/>
                <a:gd name="connsiteX108" fmla="*/ 4049505 w 4713533"/>
                <a:gd name="connsiteY108" fmla="*/ 5018314 h 5388429"/>
                <a:gd name="connsiteX109" fmla="*/ 4212790 w 4713533"/>
                <a:gd name="connsiteY109" fmla="*/ 4746171 h 5388429"/>
                <a:gd name="connsiteX110" fmla="*/ 4256333 w 4713533"/>
                <a:gd name="connsiteY110" fmla="*/ 4626429 h 5388429"/>
                <a:gd name="connsiteX111" fmla="*/ 4310762 w 4713533"/>
                <a:gd name="connsiteY111" fmla="*/ 4495800 h 5388429"/>
                <a:gd name="connsiteX112" fmla="*/ 4397848 w 4713533"/>
                <a:gd name="connsiteY112" fmla="*/ 4343400 h 5388429"/>
                <a:gd name="connsiteX113" fmla="*/ 4452276 w 4713533"/>
                <a:gd name="connsiteY113" fmla="*/ 4245429 h 5388429"/>
                <a:gd name="connsiteX114" fmla="*/ 4506705 w 4713533"/>
                <a:gd name="connsiteY114" fmla="*/ 4147457 h 5388429"/>
                <a:gd name="connsiteX115" fmla="*/ 4539362 w 4713533"/>
                <a:gd name="connsiteY115" fmla="*/ 4093029 h 5388429"/>
                <a:gd name="connsiteX116" fmla="*/ 4561133 w 4713533"/>
                <a:gd name="connsiteY116" fmla="*/ 4049486 h 5388429"/>
                <a:gd name="connsiteX117" fmla="*/ 4572019 w 4713533"/>
                <a:gd name="connsiteY117" fmla="*/ 3984171 h 5388429"/>
                <a:gd name="connsiteX118" fmla="*/ 4593790 w 4713533"/>
                <a:gd name="connsiteY118" fmla="*/ 3951514 h 5388429"/>
                <a:gd name="connsiteX119" fmla="*/ 4604676 w 4713533"/>
                <a:gd name="connsiteY119" fmla="*/ 3918857 h 5388429"/>
                <a:gd name="connsiteX120" fmla="*/ 4626448 w 4713533"/>
                <a:gd name="connsiteY120" fmla="*/ 3875314 h 5388429"/>
                <a:gd name="connsiteX121" fmla="*/ 4637333 w 4713533"/>
                <a:gd name="connsiteY121" fmla="*/ 3842657 h 5388429"/>
                <a:gd name="connsiteX122" fmla="*/ 4680876 w 4713533"/>
                <a:gd name="connsiteY122" fmla="*/ 3799114 h 5388429"/>
                <a:gd name="connsiteX123" fmla="*/ 4691762 w 4713533"/>
                <a:gd name="connsiteY123" fmla="*/ 3744686 h 5388429"/>
                <a:gd name="connsiteX124" fmla="*/ 4713533 w 4713533"/>
                <a:gd name="connsiteY124" fmla="*/ 3570514 h 5388429"/>
                <a:gd name="connsiteX125" fmla="*/ 4702648 w 4713533"/>
                <a:gd name="connsiteY125" fmla="*/ 3505200 h 5388429"/>
                <a:gd name="connsiteX126" fmla="*/ 4626448 w 4713533"/>
                <a:gd name="connsiteY126" fmla="*/ 3429000 h 5388429"/>
                <a:gd name="connsiteX127" fmla="*/ 4593790 w 4713533"/>
                <a:gd name="connsiteY127" fmla="*/ 3385457 h 5388429"/>
                <a:gd name="connsiteX128" fmla="*/ 4517590 w 4713533"/>
                <a:gd name="connsiteY128" fmla="*/ 3265714 h 5388429"/>
                <a:gd name="connsiteX129" fmla="*/ 4484933 w 4713533"/>
                <a:gd name="connsiteY129" fmla="*/ 3200400 h 5388429"/>
                <a:gd name="connsiteX130" fmla="*/ 4452276 w 4713533"/>
                <a:gd name="connsiteY130" fmla="*/ 3124200 h 5388429"/>
                <a:gd name="connsiteX131" fmla="*/ 4408733 w 4713533"/>
                <a:gd name="connsiteY131" fmla="*/ 3058886 h 5388429"/>
                <a:gd name="connsiteX132" fmla="*/ 4386962 w 4713533"/>
                <a:gd name="connsiteY132" fmla="*/ 3004457 h 5388429"/>
                <a:gd name="connsiteX133" fmla="*/ 4310762 w 4713533"/>
                <a:gd name="connsiteY133" fmla="*/ 2862943 h 5388429"/>
                <a:gd name="connsiteX134" fmla="*/ 4278105 w 4713533"/>
                <a:gd name="connsiteY134" fmla="*/ 2841171 h 5388429"/>
                <a:gd name="connsiteX135" fmla="*/ 4256333 w 4713533"/>
                <a:gd name="connsiteY135" fmla="*/ 2808514 h 5388429"/>
                <a:gd name="connsiteX136" fmla="*/ 4212790 w 4713533"/>
                <a:gd name="connsiteY136" fmla="*/ 2732314 h 5388429"/>
                <a:gd name="connsiteX137" fmla="*/ 4201905 w 4713533"/>
                <a:gd name="connsiteY137" fmla="*/ 2547257 h 5388429"/>
                <a:gd name="connsiteX138" fmla="*/ 4180133 w 4713533"/>
                <a:gd name="connsiteY138" fmla="*/ 2525486 h 5388429"/>
                <a:gd name="connsiteX139" fmla="*/ 4169248 w 4713533"/>
                <a:gd name="connsiteY139" fmla="*/ 2492829 h 5388429"/>
                <a:gd name="connsiteX140" fmla="*/ 4158362 w 4713533"/>
                <a:gd name="connsiteY140" fmla="*/ 2198914 h 5388429"/>
                <a:gd name="connsiteX141" fmla="*/ 4147476 w 4713533"/>
                <a:gd name="connsiteY141" fmla="*/ 2155371 h 5388429"/>
                <a:gd name="connsiteX142" fmla="*/ 4136590 w 4713533"/>
                <a:gd name="connsiteY142" fmla="*/ 2100943 h 5388429"/>
                <a:gd name="connsiteX143" fmla="*/ 4093048 w 4713533"/>
                <a:gd name="connsiteY143" fmla="*/ 2013857 h 5388429"/>
                <a:gd name="connsiteX144" fmla="*/ 4060390 w 4713533"/>
                <a:gd name="connsiteY144" fmla="*/ 1752600 h 5388429"/>
                <a:gd name="connsiteX145" fmla="*/ 4027733 w 4713533"/>
                <a:gd name="connsiteY145" fmla="*/ 1698171 h 5388429"/>
                <a:gd name="connsiteX146" fmla="*/ 4005962 w 4713533"/>
                <a:gd name="connsiteY146" fmla="*/ 1632857 h 5388429"/>
                <a:gd name="connsiteX147" fmla="*/ 3962419 w 4713533"/>
                <a:gd name="connsiteY147" fmla="*/ 1578429 h 5388429"/>
                <a:gd name="connsiteX148" fmla="*/ 3951533 w 4713533"/>
                <a:gd name="connsiteY148" fmla="*/ 1545771 h 5388429"/>
                <a:gd name="connsiteX149" fmla="*/ 3940648 w 4713533"/>
                <a:gd name="connsiteY149" fmla="*/ 1491343 h 5388429"/>
                <a:gd name="connsiteX150" fmla="*/ 3907990 w 4713533"/>
                <a:gd name="connsiteY150" fmla="*/ 1480457 h 5388429"/>
                <a:gd name="connsiteX151" fmla="*/ 3886219 w 4713533"/>
                <a:gd name="connsiteY151" fmla="*/ 1458686 h 538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713533" h="5388429">
                  <a:moveTo>
                    <a:pt x="3886219" y="1458686"/>
                  </a:moveTo>
                  <a:lnTo>
                    <a:pt x="3886219" y="1458686"/>
                  </a:lnTo>
                  <a:cubicBezTo>
                    <a:pt x="3849933" y="1444172"/>
                    <a:pt x="3811119" y="1434835"/>
                    <a:pt x="3777362" y="1415143"/>
                  </a:cubicBezTo>
                  <a:cubicBezTo>
                    <a:pt x="3766061" y="1408551"/>
                    <a:pt x="3764841" y="1391737"/>
                    <a:pt x="3755590" y="1382486"/>
                  </a:cubicBezTo>
                  <a:cubicBezTo>
                    <a:pt x="3746339" y="1373235"/>
                    <a:pt x="3732184" y="1369965"/>
                    <a:pt x="3722933" y="1360714"/>
                  </a:cubicBezTo>
                  <a:cubicBezTo>
                    <a:pt x="3705144" y="1342924"/>
                    <a:pt x="3683958" y="1306149"/>
                    <a:pt x="3668505" y="1284514"/>
                  </a:cubicBezTo>
                  <a:cubicBezTo>
                    <a:pt x="3657960" y="1269750"/>
                    <a:pt x="3646175" y="1255888"/>
                    <a:pt x="3635848" y="1240971"/>
                  </a:cubicBezTo>
                  <a:cubicBezTo>
                    <a:pt x="3613507" y="1208701"/>
                    <a:pt x="3598286" y="1170753"/>
                    <a:pt x="3570533" y="1143000"/>
                  </a:cubicBezTo>
                  <a:cubicBezTo>
                    <a:pt x="3556019" y="1128486"/>
                    <a:pt x="3539813" y="1115485"/>
                    <a:pt x="3526990" y="1099457"/>
                  </a:cubicBezTo>
                  <a:cubicBezTo>
                    <a:pt x="3510644" y="1079025"/>
                    <a:pt x="3505219" y="1048657"/>
                    <a:pt x="3483448" y="1034143"/>
                  </a:cubicBezTo>
                  <a:cubicBezTo>
                    <a:pt x="3467560" y="1023551"/>
                    <a:pt x="3417069" y="990763"/>
                    <a:pt x="3407248" y="979714"/>
                  </a:cubicBezTo>
                  <a:cubicBezTo>
                    <a:pt x="3389864" y="960157"/>
                    <a:pt x="3378219" y="936171"/>
                    <a:pt x="3363705" y="914400"/>
                  </a:cubicBezTo>
                  <a:lnTo>
                    <a:pt x="3341933" y="881743"/>
                  </a:lnTo>
                  <a:cubicBezTo>
                    <a:pt x="3317867" y="689212"/>
                    <a:pt x="3377535" y="696096"/>
                    <a:pt x="3265733" y="718457"/>
                  </a:cubicBezTo>
                  <a:cubicBezTo>
                    <a:pt x="3222190" y="714828"/>
                    <a:pt x="3177637" y="717579"/>
                    <a:pt x="3135105" y="707571"/>
                  </a:cubicBezTo>
                  <a:cubicBezTo>
                    <a:pt x="3114509" y="702725"/>
                    <a:pt x="3100321" y="682772"/>
                    <a:pt x="3080676" y="674914"/>
                  </a:cubicBezTo>
                  <a:cubicBezTo>
                    <a:pt x="3063497" y="668043"/>
                    <a:pt x="3044391" y="667657"/>
                    <a:pt x="3026248" y="664029"/>
                  </a:cubicBezTo>
                  <a:cubicBezTo>
                    <a:pt x="3004476" y="649515"/>
                    <a:pt x="2983008" y="634534"/>
                    <a:pt x="2960933" y="620486"/>
                  </a:cubicBezTo>
                  <a:cubicBezTo>
                    <a:pt x="2943083" y="609127"/>
                    <a:pt x="2924109" y="599565"/>
                    <a:pt x="2906505" y="587829"/>
                  </a:cubicBezTo>
                  <a:cubicBezTo>
                    <a:pt x="2842392" y="545087"/>
                    <a:pt x="2778626" y="508026"/>
                    <a:pt x="2721448" y="457200"/>
                  </a:cubicBezTo>
                  <a:cubicBezTo>
                    <a:pt x="2609396" y="357598"/>
                    <a:pt x="2749677" y="474543"/>
                    <a:pt x="2634362" y="359229"/>
                  </a:cubicBezTo>
                  <a:cubicBezTo>
                    <a:pt x="2617933" y="342800"/>
                    <a:pt x="2597574" y="330807"/>
                    <a:pt x="2579933" y="315686"/>
                  </a:cubicBezTo>
                  <a:cubicBezTo>
                    <a:pt x="2555807" y="295007"/>
                    <a:pt x="2555064" y="289267"/>
                    <a:pt x="2536390" y="261257"/>
                  </a:cubicBezTo>
                  <a:cubicBezTo>
                    <a:pt x="2532762" y="246743"/>
                    <a:pt x="2533804" y="230162"/>
                    <a:pt x="2525505" y="217714"/>
                  </a:cubicBezTo>
                  <a:cubicBezTo>
                    <a:pt x="2497089" y="175089"/>
                    <a:pt x="2370302" y="185731"/>
                    <a:pt x="2362219" y="185057"/>
                  </a:cubicBezTo>
                  <a:cubicBezTo>
                    <a:pt x="2340448" y="177800"/>
                    <a:pt x="2317431" y="173549"/>
                    <a:pt x="2296905" y="163286"/>
                  </a:cubicBezTo>
                  <a:cubicBezTo>
                    <a:pt x="2243099" y="136382"/>
                    <a:pt x="2268757" y="146645"/>
                    <a:pt x="2220705" y="130629"/>
                  </a:cubicBezTo>
                  <a:cubicBezTo>
                    <a:pt x="2138722" y="75972"/>
                    <a:pt x="2242911" y="140145"/>
                    <a:pt x="2144505" y="97971"/>
                  </a:cubicBezTo>
                  <a:cubicBezTo>
                    <a:pt x="2132480" y="92817"/>
                    <a:pt x="2123550" y="82051"/>
                    <a:pt x="2111848" y="76200"/>
                  </a:cubicBezTo>
                  <a:cubicBezTo>
                    <a:pt x="2101585" y="71068"/>
                    <a:pt x="2090076" y="68943"/>
                    <a:pt x="2079190" y="65314"/>
                  </a:cubicBezTo>
                  <a:cubicBezTo>
                    <a:pt x="2062248" y="48372"/>
                    <a:pt x="2038125" y="19980"/>
                    <a:pt x="2013876" y="10886"/>
                  </a:cubicBezTo>
                  <a:cubicBezTo>
                    <a:pt x="1996552" y="4389"/>
                    <a:pt x="1977591" y="3629"/>
                    <a:pt x="1959448" y="0"/>
                  </a:cubicBezTo>
                  <a:cubicBezTo>
                    <a:pt x="1923162" y="3629"/>
                    <a:pt x="1886432" y="4166"/>
                    <a:pt x="1850590" y="10886"/>
                  </a:cubicBezTo>
                  <a:cubicBezTo>
                    <a:pt x="1828034" y="15115"/>
                    <a:pt x="1807047" y="25400"/>
                    <a:pt x="1785276" y="32657"/>
                  </a:cubicBezTo>
                  <a:lnTo>
                    <a:pt x="1687305" y="65314"/>
                  </a:lnTo>
                  <a:cubicBezTo>
                    <a:pt x="1676419" y="68943"/>
                    <a:pt x="1665780" y="73417"/>
                    <a:pt x="1654648" y="76200"/>
                  </a:cubicBezTo>
                  <a:cubicBezTo>
                    <a:pt x="1608044" y="87851"/>
                    <a:pt x="1607363" y="88755"/>
                    <a:pt x="1556676" y="97971"/>
                  </a:cubicBezTo>
                  <a:cubicBezTo>
                    <a:pt x="1534960" y="101919"/>
                    <a:pt x="1512908" y="104069"/>
                    <a:pt x="1491362" y="108857"/>
                  </a:cubicBezTo>
                  <a:cubicBezTo>
                    <a:pt x="1480161" y="111346"/>
                    <a:pt x="1469837" y="116960"/>
                    <a:pt x="1458705" y="119743"/>
                  </a:cubicBezTo>
                  <a:lnTo>
                    <a:pt x="1371619" y="141514"/>
                  </a:lnTo>
                  <a:cubicBezTo>
                    <a:pt x="1360733" y="148771"/>
                    <a:pt x="1348213" y="154035"/>
                    <a:pt x="1338962" y="163286"/>
                  </a:cubicBezTo>
                  <a:cubicBezTo>
                    <a:pt x="1296617" y="205632"/>
                    <a:pt x="1321131" y="199322"/>
                    <a:pt x="1284533" y="228600"/>
                  </a:cubicBezTo>
                  <a:cubicBezTo>
                    <a:pt x="1274317" y="236773"/>
                    <a:pt x="1262762" y="243114"/>
                    <a:pt x="1251876" y="250371"/>
                  </a:cubicBezTo>
                  <a:cubicBezTo>
                    <a:pt x="1228867" y="284886"/>
                    <a:pt x="1202077" y="329699"/>
                    <a:pt x="1164790" y="348343"/>
                  </a:cubicBezTo>
                  <a:cubicBezTo>
                    <a:pt x="1067442" y="397018"/>
                    <a:pt x="1108494" y="381623"/>
                    <a:pt x="1045048" y="402771"/>
                  </a:cubicBezTo>
                  <a:cubicBezTo>
                    <a:pt x="983360" y="485019"/>
                    <a:pt x="1045048" y="411237"/>
                    <a:pt x="968848" y="478971"/>
                  </a:cubicBezTo>
                  <a:cubicBezTo>
                    <a:pt x="877252" y="560390"/>
                    <a:pt x="951222" y="516121"/>
                    <a:pt x="827333" y="598714"/>
                  </a:cubicBezTo>
                  <a:cubicBezTo>
                    <a:pt x="805562" y="613228"/>
                    <a:pt x="780521" y="623755"/>
                    <a:pt x="762019" y="642257"/>
                  </a:cubicBezTo>
                  <a:lnTo>
                    <a:pt x="696705" y="707571"/>
                  </a:lnTo>
                  <a:lnTo>
                    <a:pt x="653162" y="751114"/>
                  </a:lnTo>
                  <a:cubicBezTo>
                    <a:pt x="642276" y="762000"/>
                    <a:pt x="629742" y="771455"/>
                    <a:pt x="620505" y="783771"/>
                  </a:cubicBezTo>
                  <a:cubicBezTo>
                    <a:pt x="609619" y="798285"/>
                    <a:pt x="597588" y="812008"/>
                    <a:pt x="587848" y="827314"/>
                  </a:cubicBezTo>
                  <a:cubicBezTo>
                    <a:pt x="535714" y="909239"/>
                    <a:pt x="556605" y="894373"/>
                    <a:pt x="500762" y="968829"/>
                  </a:cubicBezTo>
                  <a:cubicBezTo>
                    <a:pt x="494604" y="977040"/>
                    <a:pt x="485401" y="982586"/>
                    <a:pt x="478990" y="990600"/>
                  </a:cubicBezTo>
                  <a:cubicBezTo>
                    <a:pt x="470817" y="1000816"/>
                    <a:pt x="467269" y="1014881"/>
                    <a:pt x="457219" y="1023257"/>
                  </a:cubicBezTo>
                  <a:cubicBezTo>
                    <a:pt x="444753" y="1033646"/>
                    <a:pt x="426881" y="1035597"/>
                    <a:pt x="413676" y="1045029"/>
                  </a:cubicBezTo>
                  <a:cubicBezTo>
                    <a:pt x="375710" y="1072147"/>
                    <a:pt x="295211" y="1194874"/>
                    <a:pt x="293933" y="1197429"/>
                  </a:cubicBezTo>
                  <a:cubicBezTo>
                    <a:pt x="255994" y="1273305"/>
                    <a:pt x="234649" y="1309969"/>
                    <a:pt x="206848" y="1393371"/>
                  </a:cubicBezTo>
                  <a:cubicBezTo>
                    <a:pt x="189209" y="1446287"/>
                    <a:pt x="151013" y="1605650"/>
                    <a:pt x="141533" y="1654629"/>
                  </a:cubicBezTo>
                  <a:cubicBezTo>
                    <a:pt x="128951" y="1719637"/>
                    <a:pt x="129815" y="1787754"/>
                    <a:pt x="108876" y="1850571"/>
                  </a:cubicBezTo>
                  <a:cubicBezTo>
                    <a:pt x="97990" y="1883228"/>
                    <a:pt x="84980" y="1915253"/>
                    <a:pt x="76219" y="1948543"/>
                  </a:cubicBezTo>
                  <a:cubicBezTo>
                    <a:pt x="66802" y="1984329"/>
                    <a:pt x="62201" y="2021217"/>
                    <a:pt x="54448" y="2057400"/>
                  </a:cubicBezTo>
                  <a:cubicBezTo>
                    <a:pt x="51313" y="2072029"/>
                    <a:pt x="47191" y="2086429"/>
                    <a:pt x="43562" y="2100943"/>
                  </a:cubicBezTo>
                  <a:cubicBezTo>
                    <a:pt x="39077" y="2159243"/>
                    <a:pt x="31705" y="2275983"/>
                    <a:pt x="21790" y="2340429"/>
                  </a:cubicBezTo>
                  <a:cubicBezTo>
                    <a:pt x="19515" y="2355216"/>
                    <a:pt x="14533" y="2369457"/>
                    <a:pt x="10905" y="2383971"/>
                  </a:cubicBezTo>
                  <a:cubicBezTo>
                    <a:pt x="7276" y="2420257"/>
                    <a:pt x="-437" y="2456365"/>
                    <a:pt x="19" y="2492829"/>
                  </a:cubicBezTo>
                  <a:cubicBezTo>
                    <a:pt x="3195" y="2746913"/>
                    <a:pt x="3898" y="3001356"/>
                    <a:pt x="21790" y="3254829"/>
                  </a:cubicBezTo>
                  <a:cubicBezTo>
                    <a:pt x="25756" y="3311020"/>
                    <a:pt x="48997" y="3364205"/>
                    <a:pt x="65333" y="3418114"/>
                  </a:cubicBezTo>
                  <a:cubicBezTo>
                    <a:pt x="85299" y="3484003"/>
                    <a:pt x="103053" y="3550982"/>
                    <a:pt x="130648" y="3614057"/>
                  </a:cubicBezTo>
                  <a:cubicBezTo>
                    <a:pt x="160563" y="3682433"/>
                    <a:pt x="195139" y="3789083"/>
                    <a:pt x="250390" y="3853543"/>
                  </a:cubicBezTo>
                  <a:cubicBezTo>
                    <a:pt x="277107" y="3884713"/>
                    <a:pt x="308447" y="3911600"/>
                    <a:pt x="337476" y="3940629"/>
                  </a:cubicBezTo>
                  <a:cubicBezTo>
                    <a:pt x="341105" y="3958772"/>
                    <a:pt x="343874" y="3977107"/>
                    <a:pt x="348362" y="3995057"/>
                  </a:cubicBezTo>
                  <a:cubicBezTo>
                    <a:pt x="351145" y="4006189"/>
                    <a:pt x="356465" y="4016582"/>
                    <a:pt x="359248" y="4027714"/>
                  </a:cubicBezTo>
                  <a:cubicBezTo>
                    <a:pt x="377471" y="4100606"/>
                    <a:pt x="360763" y="4069602"/>
                    <a:pt x="391905" y="4147457"/>
                  </a:cubicBezTo>
                  <a:cubicBezTo>
                    <a:pt x="397932" y="4162524"/>
                    <a:pt x="408130" y="4175750"/>
                    <a:pt x="413676" y="4191000"/>
                  </a:cubicBezTo>
                  <a:cubicBezTo>
                    <a:pt x="422704" y="4215826"/>
                    <a:pt x="425288" y="4242816"/>
                    <a:pt x="435448" y="4267200"/>
                  </a:cubicBezTo>
                  <a:cubicBezTo>
                    <a:pt x="443586" y="4286731"/>
                    <a:pt x="459350" y="4302367"/>
                    <a:pt x="468105" y="4321629"/>
                  </a:cubicBezTo>
                  <a:cubicBezTo>
                    <a:pt x="477601" y="4342521"/>
                    <a:pt x="478069" y="4367264"/>
                    <a:pt x="489876" y="4386943"/>
                  </a:cubicBezTo>
                  <a:cubicBezTo>
                    <a:pt x="500437" y="4404544"/>
                    <a:pt x="519782" y="4415144"/>
                    <a:pt x="533419" y="4430486"/>
                  </a:cubicBezTo>
                  <a:cubicBezTo>
                    <a:pt x="548855" y="4447851"/>
                    <a:pt x="559835" y="4469214"/>
                    <a:pt x="576962" y="4484914"/>
                  </a:cubicBezTo>
                  <a:cubicBezTo>
                    <a:pt x="692681" y="4590990"/>
                    <a:pt x="624594" y="4520127"/>
                    <a:pt x="707590" y="4572000"/>
                  </a:cubicBezTo>
                  <a:cubicBezTo>
                    <a:pt x="743710" y="4594575"/>
                    <a:pt x="792703" y="4640289"/>
                    <a:pt x="816448" y="4669971"/>
                  </a:cubicBezTo>
                  <a:lnTo>
                    <a:pt x="859990" y="4724400"/>
                  </a:lnTo>
                  <a:cubicBezTo>
                    <a:pt x="887126" y="4832940"/>
                    <a:pt x="844833" y="4695510"/>
                    <a:pt x="914419" y="4811486"/>
                  </a:cubicBezTo>
                  <a:cubicBezTo>
                    <a:pt x="962916" y="4892314"/>
                    <a:pt x="932117" y="4850956"/>
                    <a:pt x="1012390" y="4931229"/>
                  </a:cubicBezTo>
                  <a:lnTo>
                    <a:pt x="1034162" y="4953000"/>
                  </a:lnTo>
                  <a:cubicBezTo>
                    <a:pt x="1045048" y="4963886"/>
                    <a:pt x="1054503" y="4976420"/>
                    <a:pt x="1066819" y="4985657"/>
                  </a:cubicBezTo>
                  <a:cubicBezTo>
                    <a:pt x="1081333" y="4996543"/>
                    <a:pt x="1096802" y="5006260"/>
                    <a:pt x="1110362" y="5018314"/>
                  </a:cubicBezTo>
                  <a:cubicBezTo>
                    <a:pt x="1129539" y="5035360"/>
                    <a:pt x="1146647" y="5054600"/>
                    <a:pt x="1164790" y="5072743"/>
                  </a:cubicBezTo>
                  <a:cubicBezTo>
                    <a:pt x="1175676" y="5083629"/>
                    <a:pt x="1185132" y="5096163"/>
                    <a:pt x="1197448" y="5105400"/>
                  </a:cubicBezTo>
                  <a:cubicBezTo>
                    <a:pt x="1329545" y="5204474"/>
                    <a:pt x="1120182" y="5050263"/>
                    <a:pt x="1317190" y="5181600"/>
                  </a:cubicBezTo>
                  <a:cubicBezTo>
                    <a:pt x="1384491" y="5226467"/>
                    <a:pt x="1263210" y="5220877"/>
                    <a:pt x="1447819" y="5257800"/>
                  </a:cubicBezTo>
                  <a:cubicBezTo>
                    <a:pt x="1465962" y="5261429"/>
                    <a:pt x="1484564" y="5263245"/>
                    <a:pt x="1502248" y="5268686"/>
                  </a:cubicBezTo>
                  <a:cubicBezTo>
                    <a:pt x="1531879" y="5277803"/>
                    <a:pt x="1558933" y="5295263"/>
                    <a:pt x="1589333" y="5301343"/>
                  </a:cubicBezTo>
                  <a:cubicBezTo>
                    <a:pt x="1686451" y="5320767"/>
                    <a:pt x="1785261" y="5330476"/>
                    <a:pt x="1883248" y="5344886"/>
                  </a:cubicBezTo>
                  <a:lnTo>
                    <a:pt x="1959448" y="5355771"/>
                  </a:lnTo>
                  <a:cubicBezTo>
                    <a:pt x="2087949" y="5398606"/>
                    <a:pt x="1956402" y="5358153"/>
                    <a:pt x="2286019" y="5377543"/>
                  </a:cubicBezTo>
                  <a:cubicBezTo>
                    <a:pt x="2311633" y="5379050"/>
                    <a:pt x="2336819" y="5384800"/>
                    <a:pt x="2362219" y="5388429"/>
                  </a:cubicBezTo>
                  <a:cubicBezTo>
                    <a:pt x="2492848" y="5384800"/>
                    <a:pt x="2623589" y="5384069"/>
                    <a:pt x="2754105" y="5377543"/>
                  </a:cubicBezTo>
                  <a:cubicBezTo>
                    <a:pt x="2769047" y="5376796"/>
                    <a:pt x="2782716" y="5367590"/>
                    <a:pt x="2797648" y="5366657"/>
                  </a:cubicBezTo>
                  <a:cubicBezTo>
                    <a:pt x="2899115" y="5360315"/>
                    <a:pt x="3000848" y="5359400"/>
                    <a:pt x="3102448" y="5355771"/>
                  </a:cubicBezTo>
                  <a:cubicBezTo>
                    <a:pt x="3116962" y="5352143"/>
                    <a:pt x="3131361" y="5348021"/>
                    <a:pt x="3145990" y="5344886"/>
                  </a:cubicBezTo>
                  <a:cubicBezTo>
                    <a:pt x="3274494" y="5317350"/>
                    <a:pt x="3394374" y="5301275"/>
                    <a:pt x="3516105" y="5257800"/>
                  </a:cubicBezTo>
                  <a:cubicBezTo>
                    <a:pt x="3531387" y="5252342"/>
                    <a:pt x="3544850" y="5242688"/>
                    <a:pt x="3559648" y="5236029"/>
                  </a:cubicBezTo>
                  <a:cubicBezTo>
                    <a:pt x="3617437" y="5210024"/>
                    <a:pt x="3681092" y="5194981"/>
                    <a:pt x="3733819" y="5159829"/>
                  </a:cubicBezTo>
                  <a:cubicBezTo>
                    <a:pt x="3773316" y="5133497"/>
                    <a:pt x="3838234" y="5088267"/>
                    <a:pt x="3875333" y="5083629"/>
                  </a:cubicBezTo>
                  <a:lnTo>
                    <a:pt x="3962419" y="5072743"/>
                  </a:lnTo>
                  <a:cubicBezTo>
                    <a:pt x="3980562" y="5065486"/>
                    <a:pt x="4000278" y="5061328"/>
                    <a:pt x="4016848" y="5050971"/>
                  </a:cubicBezTo>
                  <a:cubicBezTo>
                    <a:pt x="4029903" y="5042812"/>
                    <a:pt x="4040492" y="5030794"/>
                    <a:pt x="4049505" y="5018314"/>
                  </a:cubicBezTo>
                  <a:cubicBezTo>
                    <a:pt x="4117486" y="4924187"/>
                    <a:pt x="4168415" y="4849713"/>
                    <a:pt x="4212790" y="4746171"/>
                  </a:cubicBezTo>
                  <a:cubicBezTo>
                    <a:pt x="4229520" y="4707134"/>
                    <a:pt x="4240856" y="4665980"/>
                    <a:pt x="4256333" y="4626429"/>
                  </a:cubicBezTo>
                  <a:cubicBezTo>
                    <a:pt x="4273522" y="4582501"/>
                    <a:pt x="4289666" y="4537992"/>
                    <a:pt x="4310762" y="4495800"/>
                  </a:cubicBezTo>
                  <a:cubicBezTo>
                    <a:pt x="4336928" y="4443468"/>
                    <a:pt x="4379347" y="4398907"/>
                    <a:pt x="4397848" y="4343400"/>
                  </a:cubicBezTo>
                  <a:cubicBezTo>
                    <a:pt x="4423259" y="4267163"/>
                    <a:pt x="4388111" y="4363063"/>
                    <a:pt x="4452276" y="4245429"/>
                  </a:cubicBezTo>
                  <a:cubicBezTo>
                    <a:pt x="4518800" y="4123469"/>
                    <a:pt x="4427029" y="4253693"/>
                    <a:pt x="4506705" y="4147457"/>
                  </a:cubicBezTo>
                  <a:cubicBezTo>
                    <a:pt x="4531972" y="4071651"/>
                    <a:pt x="4499515" y="4152799"/>
                    <a:pt x="4539362" y="4093029"/>
                  </a:cubicBezTo>
                  <a:cubicBezTo>
                    <a:pt x="4548363" y="4079527"/>
                    <a:pt x="4553876" y="4064000"/>
                    <a:pt x="4561133" y="4049486"/>
                  </a:cubicBezTo>
                  <a:cubicBezTo>
                    <a:pt x="4564762" y="4027714"/>
                    <a:pt x="4565039" y="4005110"/>
                    <a:pt x="4572019" y="3984171"/>
                  </a:cubicBezTo>
                  <a:cubicBezTo>
                    <a:pt x="4576156" y="3971759"/>
                    <a:pt x="4587939" y="3963216"/>
                    <a:pt x="4593790" y="3951514"/>
                  </a:cubicBezTo>
                  <a:cubicBezTo>
                    <a:pt x="4598922" y="3941251"/>
                    <a:pt x="4600156" y="3929404"/>
                    <a:pt x="4604676" y="3918857"/>
                  </a:cubicBezTo>
                  <a:cubicBezTo>
                    <a:pt x="4611069" y="3903942"/>
                    <a:pt x="4620056" y="3890230"/>
                    <a:pt x="4626448" y="3875314"/>
                  </a:cubicBezTo>
                  <a:cubicBezTo>
                    <a:pt x="4630968" y="3864767"/>
                    <a:pt x="4630664" y="3851994"/>
                    <a:pt x="4637333" y="3842657"/>
                  </a:cubicBezTo>
                  <a:cubicBezTo>
                    <a:pt x="4649264" y="3825954"/>
                    <a:pt x="4680876" y="3799114"/>
                    <a:pt x="4680876" y="3799114"/>
                  </a:cubicBezTo>
                  <a:cubicBezTo>
                    <a:pt x="4684505" y="3780971"/>
                    <a:pt x="4689467" y="3763045"/>
                    <a:pt x="4691762" y="3744686"/>
                  </a:cubicBezTo>
                  <a:cubicBezTo>
                    <a:pt x="4716887" y="3543695"/>
                    <a:pt x="4688989" y="3693245"/>
                    <a:pt x="4713533" y="3570514"/>
                  </a:cubicBezTo>
                  <a:cubicBezTo>
                    <a:pt x="4709905" y="3548743"/>
                    <a:pt x="4714216" y="3523997"/>
                    <a:pt x="4702648" y="3505200"/>
                  </a:cubicBezTo>
                  <a:cubicBezTo>
                    <a:pt x="4683822" y="3474608"/>
                    <a:pt x="4648001" y="3457737"/>
                    <a:pt x="4626448" y="3429000"/>
                  </a:cubicBezTo>
                  <a:cubicBezTo>
                    <a:pt x="4615562" y="3414486"/>
                    <a:pt x="4603854" y="3400553"/>
                    <a:pt x="4593790" y="3385457"/>
                  </a:cubicBezTo>
                  <a:cubicBezTo>
                    <a:pt x="4567547" y="3346092"/>
                    <a:pt x="4538748" y="3308030"/>
                    <a:pt x="4517590" y="3265714"/>
                  </a:cubicBezTo>
                  <a:cubicBezTo>
                    <a:pt x="4506704" y="3243943"/>
                    <a:pt x="4495133" y="3222501"/>
                    <a:pt x="4484933" y="3200400"/>
                  </a:cubicBezTo>
                  <a:cubicBezTo>
                    <a:pt x="4473353" y="3175309"/>
                    <a:pt x="4465377" y="3148531"/>
                    <a:pt x="4452276" y="3124200"/>
                  </a:cubicBezTo>
                  <a:cubicBezTo>
                    <a:pt x="4439871" y="3101162"/>
                    <a:pt x="4421263" y="3081857"/>
                    <a:pt x="4408733" y="3058886"/>
                  </a:cubicBezTo>
                  <a:cubicBezTo>
                    <a:pt x="4399376" y="3041731"/>
                    <a:pt x="4395151" y="3022199"/>
                    <a:pt x="4386962" y="3004457"/>
                  </a:cubicBezTo>
                  <a:cubicBezTo>
                    <a:pt x="4380644" y="2990769"/>
                    <a:pt x="4329681" y="2885015"/>
                    <a:pt x="4310762" y="2862943"/>
                  </a:cubicBezTo>
                  <a:cubicBezTo>
                    <a:pt x="4302248" y="2853010"/>
                    <a:pt x="4288991" y="2848428"/>
                    <a:pt x="4278105" y="2841171"/>
                  </a:cubicBezTo>
                  <a:cubicBezTo>
                    <a:pt x="4270848" y="2830285"/>
                    <a:pt x="4262824" y="2819873"/>
                    <a:pt x="4256333" y="2808514"/>
                  </a:cubicBezTo>
                  <a:cubicBezTo>
                    <a:pt x="4201088" y="2711836"/>
                    <a:pt x="4265834" y="2811878"/>
                    <a:pt x="4212790" y="2732314"/>
                  </a:cubicBezTo>
                  <a:cubicBezTo>
                    <a:pt x="4209162" y="2670628"/>
                    <a:pt x="4211542" y="2608293"/>
                    <a:pt x="4201905" y="2547257"/>
                  </a:cubicBezTo>
                  <a:cubicBezTo>
                    <a:pt x="4200304" y="2537119"/>
                    <a:pt x="4185413" y="2534287"/>
                    <a:pt x="4180133" y="2525486"/>
                  </a:cubicBezTo>
                  <a:cubicBezTo>
                    <a:pt x="4174229" y="2515647"/>
                    <a:pt x="4172876" y="2503715"/>
                    <a:pt x="4169248" y="2492829"/>
                  </a:cubicBezTo>
                  <a:cubicBezTo>
                    <a:pt x="4165619" y="2394857"/>
                    <a:pt x="4164674" y="2296749"/>
                    <a:pt x="4158362" y="2198914"/>
                  </a:cubicBezTo>
                  <a:cubicBezTo>
                    <a:pt x="4157399" y="2183984"/>
                    <a:pt x="4150722" y="2169976"/>
                    <a:pt x="4147476" y="2155371"/>
                  </a:cubicBezTo>
                  <a:cubicBezTo>
                    <a:pt x="4143462" y="2137310"/>
                    <a:pt x="4141458" y="2118793"/>
                    <a:pt x="4136590" y="2100943"/>
                  </a:cubicBezTo>
                  <a:cubicBezTo>
                    <a:pt x="4117827" y="2032146"/>
                    <a:pt x="4128249" y="2049060"/>
                    <a:pt x="4093048" y="2013857"/>
                  </a:cubicBezTo>
                  <a:cubicBezTo>
                    <a:pt x="4076766" y="1688224"/>
                    <a:pt x="4115682" y="1881616"/>
                    <a:pt x="4060390" y="1752600"/>
                  </a:cubicBezTo>
                  <a:cubicBezTo>
                    <a:pt x="4039193" y="1703139"/>
                    <a:pt x="4063940" y="1734378"/>
                    <a:pt x="4027733" y="1698171"/>
                  </a:cubicBezTo>
                  <a:cubicBezTo>
                    <a:pt x="4020476" y="1676400"/>
                    <a:pt x="4022190" y="1649084"/>
                    <a:pt x="4005962" y="1632857"/>
                  </a:cubicBezTo>
                  <a:cubicBezTo>
                    <a:pt x="3985711" y="1612606"/>
                    <a:pt x="3976152" y="1605895"/>
                    <a:pt x="3962419" y="1578429"/>
                  </a:cubicBezTo>
                  <a:cubicBezTo>
                    <a:pt x="3957287" y="1568166"/>
                    <a:pt x="3954316" y="1556903"/>
                    <a:pt x="3951533" y="1545771"/>
                  </a:cubicBezTo>
                  <a:cubicBezTo>
                    <a:pt x="3947046" y="1527821"/>
                    <a:pt x="3950911" y="1506737"/>
                    <a:pt x="3940648" y="1491343"/>
                  </a:cubicBezTo>
                  <a:cubicBezTo>
                    <a:pt x="3934283" y="1481795"/>
                    <a:pt x="3918253" y="1485589"/>
                    <a:pt x="3907990" y="1480457"/>
                  </a:cubicBezTo>
                  <a:cubicBezTo>
                    <a:pt x="3903400" y="1478162"/>
                    <a:pt x="3889847" y="1462314"/>
                    <a:pt x="3886219" y="1458686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AD4C2AD-2A2B-D045-AE1D-9CAF09DA5EE5}"/>
                </a:ext>
              </a:extLst>
            </p:cNvPr>
            <p:cNvSpPr/>
            <p:nvPr/>
          </p:nvSpPr>
          <p:spPr>
            <a:xfrm>
              <a:off x="5421086" y="1132114"/>
              <a:ext cx="3069771" cy="2928257"/>
            </a:xfrm>
            <a:custGeom>
              <a:avLst/>
              <a:gdLst>
                <a:gd name="connsiteX0" fmla="*/ 315685 w 3069771"/>
                <a:gd name="connsiteY0" fmla="*/ 1687286 h 2928257"/>
                <a:gd name="connsiteX1" fmla="*/ 315685 w 3069771"/>
                <a:gd name="connsiteY1" fmla="*/ 1687286 h 2928257"/>
                <a:gd name="connsiteX2" fmla="*/ 239485 w 3069771"/>
                <a:gd name="connsiteY2" fmla="*/ 1621972 h 2928257"/>
                <a:gd name="connsiteX3" fmla="*/ 217714 w 3069771"/>
                <a:gd name="connsiteY3" fmla="*/ 1600200 h 2928257"/>
                <a:gd name="connsiteX4" fmla="*/ 185057 w 3069771"/>
                <a:gd name="connsiteY4" fmla="*/ 1534886 h 2928257"/>
                <a:gd name="connsiteX5" fmla="*/ 152400 w 3069771"/>
                <a:gd name="connsiteY5" fmla="*/ 1524000 h 2928257"/>
                <a:gd name="connsiteX6" fmla="*/ 108857 w 3069771"/>
                <a:gd name="connsiteY6" fmla="*/ 1469572 h 2928257"/>
                <a:gd name="connsiteX7" fmla="*/ 54428 w 3069771"/>
                <a:gd name="connsiteY7" fmla="*/ 1415143 h 2928257"/>
                <a:gd name="connsiteX8" fmla="*/ 65314 w 3069771"/>
                <a:gd name="connsiteY8" fmla="*/ 1338943 h 2928257"/>
                <a:gd name="connsiteX9" fmla="*/ 43543 w 3069771"/>
                <a:gd name="connsiteY9" fmla="*/ 1306286 h 2928257"/>
                <a:gd name="connsiteX10" fmla="*/ 0 w 3069771"/>
                <a:gd name="connsiteY10" fmla="*/ 1251857 h 2928257"/>
                <a:gd name="connsiteX11" fmla="*/ 21771 w 3069771"/>
                <a:gd name="connsiteY11" fmla="*/ 1175657 h 2928257"/>
                <a:gd name="connsiteX12" fmla="*/ 43543 w 3069771"/>
                <a:gd name="connsiteY12" fmla="*/ 1153886 h 2928257"/>
                <a:gd name="connsiteX13" fmla="*/ 54428 w 3069771"/>
                <a:gd name="connsiteY13" fmla="*/ 1110343 h 2928257"/>
                <a:gd name="connsiteX14" fmla="*/ 65314 w 3069771"/>
                <a:gd name="connsiteY14" fmla="*/ 1055915 h 2928257"/>
                <a:gd name="connsiteX15" fmla="*/ 76200 w 3069771"/>
                <a:gd name="connsiteY15" fmla="*/ 1023257 h 2928257"/>
                <a:gd name="connsiteX16" fmla="*/ 108857 w 3069771"/>
                <a:gd name="connsiteY16" fmla="*/ 1001486 h 2928257"/>
                <a:gd name="connsiteX17" fmla="*/ 65314 w 3069771"/>
                <a:gd name="connsiteY17" fmla="*/ 947057 h 2928257"/>
                <a:gd name="connsiteX18" fmla="*/ 54428 w 3069771"/>
                <a:gd name="connsiteY18" fmla="*/ 914400 h 2928257"/>
                <a:gd name="connsiteX19" fmla="*/ 76200 w 3069771"/>
                <a:gd name="connsiteY19" fmla="*/ 805543 h 2928257"/>
                <a:gd name="connsiteX20" fmla="*/ 108857 w 3069771"/>
                <a:gd name="connsiteY20" fmla="*/ 696686 h 2928257"/>
                <a:gd name="connsiteX21" fmla="*/ 141514 w 3069771"/>
                <a:gd name="connsiteY21" fmla="*/ 664029 h 2928257"/>
                <a:gd name="connsiteX22" fmla="*/ 174171 w 3069771"/>
                <a:gd name="connsiteY22" fmla="*/ 653143 h 2928257"/>
                <a:gd name="connsiteX23" fmla="*/ 217714 w 3069771"/>
                <a:gd name="connsiteY23" fmla="*/ 609600 h 2928257"/>
                <a:gd name="connsiteX24" fmla="*/ 283028 w 3069771"/>
                <a:gd name="connsiteY24" fmla="*/ 533400 h 2928257"/>
                <a:gd name="connsiteX25" fmla="*/ 370114 w 3069771"/>
                <a:gd name="connsiteY25" fmla="*/ 478972 h 2928257"/>
                <a:gd name="connsiteX26" fmla="*/ 457200 w 3069771"/>
                <a:gd name="connsiteY26" fmla="*/ 413657 h 2928257"/>
                <a:gd name="connsiteX27" fmla="*/ 511628 w 3069771"/>
                <a:gd name="connsiteY27" fmla="*/ 370115 h 2928257"/>
                <a:gd name="connsiteX28" fmla="*/ 555171 w 3069771"/>
                <a:gd name="connsiteY28" fmla="*/ 348343 h 2928257"/>
                <a:gd name="connsiteX29" fmla="*/ 576943 w 3069771"/>
                <a:gd name="connsiteY29" fmla="*/ 326572 h 2928257"/>
                <a:gd name="connsiteX30" fmla="*/ 642257 w 3069771"/>
                <a:gd name="connsiteY30" fmla="*/ 283029 h 2928257"/>
                <a:gd name="connsiteX31" fmla="*/ 674914 w 3069771"/>
                <a:gd name="connsiteY31" fmla="*/ 261257 h 2928257"/>
                <a:gd name="connsiteX32" fmla="*/ 718457 w 3069771"/>
                <a:gd name="connsiteY32" fmla="*/ 228600 h 2928257"/>
                <a:gd name="connsiteX33" fmla="*/ 827314 w 3069771"/>
                <a:gd name="connsiteY33" fmla="*/ 217715 h 2928257"/>
                <a:gd name="connsiteX34" fmla="*/ 903514 w 3069771"/>
                <a:gd name="connsiteY34" fmla="*/ 195943 h 2928257"/>
                <a:gd name="connsiteX35" fmla="*/ 1099457 w 3069771"/>
                <a:gd name="connsiteY35" fmla="*/ 141515 h 2928257"/>
                <a:gd name="connsiteX36" fmla="*/ 1153885 w 3069771"/>
                <a:gd name="connsiteY36" fmla="*/ 119743 h 2928257"/>
                <a:gd name="connsiteX37" fmla="*/ 1284514 w 3069771"/>
                <a:gd name="connsiteY37" fmla="*/ 87086 h 2928257"/>
                <a:gd name="connsiteX38" fmla="*/ 1360714 w 3069771"/>
                <a:gd name="connsiteY38" fmla="*/ 54429 h 2928257"/>
                <a:gd name="connsiteX39" fmla="*/ 1469571 w 3069771"/>
                <a:gd name="connsiteY39" fmla="*/ 32657 h 2928257"/>
                <a:gd name="connsiteX40" fmla="*/ 1534885 w 3069771"/>
                <a:gd name="connsiteY40" fmla="*/ 10886 h 2928257"/>
                <a:gd name="connsiteX41" fmla="*/ 1567543 w 3069771"/>
                <a:gd name="connsiteY41" fmla="*/ 0 h 2928257"/>
                <a:gd name="connsiteX42" fmla="*/ 2579914 w 3069771"/>
                <a:gd name="connsiteY42" fmla="*/ 10886 h 2928257"/>
                <a:gd name="connsiteX43" fmla="*/ 2623457 w 3069771"/>
                <a:gd name="connsiteY43" fmla="*/ 32657 h 2928257"/>
                <a:gd name="connsiteX44" fmla="*/ 2667000 w 3069771"/>
                <a:gd name="connsiteY44" fmla="*/ 43543 h 2928257"/>
                <a:gd name="connsiteX45" fmla="*/ 2699657 w 3069771"/>
                <a:gd name="connsiteY45" fmla="*/ 76200 h 2928257"/>
                <a:gd name="connsiteX46" fmla="*/ 2743200 w 3069771"/>
                <a:gd name="connsiteY46" fmla="*/ 108857 h 2928257"/>
                <a:gd name="connsiteX47" fmla="*/ 2754085 w 3069771"/>
                <a:gd name="connsiteY47" fmla="*/ 141515 h 2928257"/>
                <a:gd name="connsiteX48" fmla="*/ 2775857 w 3069771"/>
                <a:gd name="connsiteY48" fmla="*/ 163286 h 2928257"/>
                <a:gd name="connsiteX49" fmla="*/ 2808514 w 3069771"/>
                <a:gd name="connsiteY49" fmla="*/ 272143 h 2928257"/>
                <a:gd name="connsiteX50" fmla="*/ 2830285 w 3069771"/>
                <a:gd name="connsiteY50" fmla="*/ 348343 h 2928257"/>
                <a:gd name="connsiteX51" fmla="*/ 2841171 w 3069771"/>
                <a:gd name="connsiteY51" fmla="*/ 391886 h 2928257"/>
                <a:gd name="connsiteX52" fmla="*/ 2884714 w 3069771"/>
                <a:gd name="connsiteY52" fmla="*/ 500743 h 2928257"/>
                <a:gd name="connsiteX53" fmla="*/ 2906485 w 3069771"/>
                <a:gd name="connsiteY53" fmla="*/ 566057 h 2928257"/>
                <a:gd name="connsiteX54" fmla="*/ 2928257 w 3069771"/>
                <a:gd name="connsiteY54" fmla="*/ 598715 h 2928257"/>
                <a:gd name="connsiteX55" fmla="*/ 2971800 w 3069771"/>
                <a:gd name="connsiteY55" fmla="*/ 707572 h 2928257"/>
                <a:gd name="connsiteX56" fmla="*/ 2971800 w 3069771"/>
                <a:gd name="connsiteY56" fmla="*/ 707572 h 2928257"/>
                <a:gd name="connsiteX57" fmla="*/ 3004457 w 3069771"/>
                <a:gd name="connsiteY57" fmla="*/ 805543 h 2928257"/>
                <a:gd name="connsiteX58" fmla="*/ 3015343 w 3069771"/>
                <a:gd name="connsiteY58" fmla="*/ 838200 h 2928257"/>
                <a:gd name="connsiteX59" fmla="*/ 3037114 w 3069771"/>
                <a:gd name="connsiteY59" fmla="*/ 925286 h 2928257"/>
                <a:gd name="connsiteX60" fmla="*/ 3048000 w 3069771"/>
                <a:gd name="connsiteY60" fmla="*/ 968829 h 2928257"/>
                <a:gd name="connsiteX61" fmla="*/ 3069771 w 3069771"/>
                <a:gd name="connsiteY61" fmla="*/ 1001486 h 2928257"/>
                <a:gd name="connsiteX62" fmla="*/ 3048000 w 3069771"/>
                <a:gd name="connsiteY62" fmla="*/ 1491343 h 2928257"/>
                <a:gd name="connsiteX63" fmla="*/ 3037114 w 3069771"/>
                <a:gd name="connsiteY63" fmla="*/ 1545772 h 2928257"/>
                <a:gd name="connsiteX64" fmla="*/ 3026228 w 3069771"/>
                <a:gd name="connsiteY64" fmla="*/ 1611086 h 2928257"/>
                <a:gd name="connsiteX65" fmla="*/ 3015343 w 3069771"/>
                <a:gd name="connsiteY65" fmla="*/ 1687286 h 2928257"/>
                <a:gd name="connsiteX66" fmla="*/ 2993571 w 3069771"/>
                <a:gd name="connsiteY66" fmla="*/ 1752600 h 2928257"/>
                <a:gd name="connsiteX67" fmla="*/ 2982685 w 3069771"/>
                <a:gd name="connsiteY67" fmla="*/ 1785257 h 2928257"/>
                <a:gd name="connsiteX68" fmla="*/ 2950028 w 3069771"/>
                <a:gd name="connsiteY68" fmla="*/ 1905000 h 2928257"/>
                <a:gd name="connsiteX69" fmla="*/ 2917371 w 3069771"/>
                <a:gd name="connsiteY69" fmla="*/ 2013857 h 2928257"/>
                <a:gd name="connsiteX70" fmla="*/ 2873828 w 3069771"/>
                <a:gd name="connsiteY70" fmla="*/ 2079172 h 2928257"/>
                <a:gd name="connsiteX71" fmla="*/ 2830285 w 3069771"/>
                <a:gd name="connsiteY71" fmla="*/ 2155372 h 2928257"/>
                <a:gd name="connsiteX72" fmla="*/ 2808514 w 3069771"/>
                <a:gd name="connsiteY72" fmla="*/ 2188029 h 2928257"/>
                <a:gd name="connsiteX73" fmla="*/ 2786743 w 3069771"/>
                <a:gd name="connsiteY73" fmla="*/ 2264229 h 2928257"/>
                <a:gd name="connsiteX74" fmla="*/ 2775857 w 3069771"/>
                <a:gd name="connsiteY74" fmla="*/ 2296886 h 2928257"/>
                <a:gd name="connsiteX75" fmla="*/ 2732314 w 3069771"/>
                <a:gd name="connsiteY75" fmla="*/ 2351315 h 2928257"/>
                <a:gd name="connsiteX76" fmla="*/ 2710543 w 3069771"/>
                <a:gd name="connsiteY76" fmla="*/ 2416629 h 2928257"/>
                <a:gd name="connsiteX77" fmla="*/ 2645228 w 3069771"/>
                <a:gd name="connsiteY77" fmla="*/ 2449286 h 2928257"/>
                <a:gd name="connsiteX78" fmla="*/ 2569028 w 3069771"/>
                <a:gd name="connsiteY78" fmla="*/ 2492829 h 2928257"/>
                <a:gd name="connsiteX79" fmla="*/ 2503714 w 3069771"/>
                <a:gd name="connsiteY79" fmla="*/ 2558143 h 2928257"/>
                <a:gd name="connsiteX80" fmla="*/ 2438400 w 3069771"/>
                <a:gd name="connsiteY80" fmla="*/ 2601686 h 2928257"/>
                <a:gd name="connsiteX81" fmla="*/ 2383971 w 3069771"/>
                <a:gd name="connsiteY81" fmla="*/ 2645229 h 2928257"/>
                <a:gd name="connsiteX82" fmla="*/ 2318657 w 3069771"/>
                <a:gd name="connsiteY82" fmla="*/ 2656115 h 2928257"/>
                <a:gd name="connsiteX83" fmla="*/ 2286000 w 3069771"/>
                <a:gd name="connsiteY83" fmla="*/ 2667000 h 2928257"/>
                <a:gd name="connsiteX84" fmla="*/ 2242457 w 3069771"/>
                <a:gd name="connsiteY84" fmla="*/ 2677886 h 2928257"/>
                <a:gd name="connsiteX85" fmla="*/ 2188028 w 3069771"/>
                <a:gd name="connsiteY85" fmla="*/ 2721429 h 2928257"/>
                <a:gd name="connsiteX86" fmla="*/ 2144485 w 3069771"/>
                <a:gd name="connsiteY86" fmla="*/ 2754086 h 2928257"/>
                <a:gd name="connsiteX87" fmla="*/ 2090057 w 3069771"/>
                <a:gd name="connsiteY87" fmla="*/ 2808515 h 2928257"/>
                <a:gd name="connsiteX88" fmla="*/ 2057400 w 3069771"/>
                <a:gd name="connsiteY88" fmla="*/ 2830286 h 2928257"/>
                <a:gd name="connsiteX89" fmla="*/ 2035628 w 3069771"/>
                <a:gd name="connsiteY89" fmla="*/ 2852057 h 2928257"/>
                <a:gd name="connsiteX90" fmla="*/ 2002971 w 3069771"/>
                <a:gd name="connsiteY90" fmla="*/ 2862943 h 2928257"/>
                <a:gd name="connsiteX91" fmla="*/ 1937657 w 3069771"/>
                <a:gd name="connsiteY91" fmla="*/ 2906486 h 2928257"/>
                <a:gd name="connsiteX92" fmla="*/ 1861457 w 3069771"/>
                <a:gd name="connsiteY92" fmla="*/ 2928257 h 2928257"/>
                <a:gd name="connsiteX93" fmla="*/ 1621971 w 3069771"/>
                <a:gd name="connsiteY93" fmla="*/ 2917372 h 2928257"/>
                <a:gd name="connsiteX94" fmla="*/ 1578428 w 3069771"/>
                <a:gd name="connsiteY94" fmla="*/ 2906486 h 2928257"/>
                <a:gd name="connsiteX95" fmla="*/ 1513114 w 3069771"/>
                <a:gd name="connsiteY95" fmla="*/ 2884715 h 2928257"/>
                <a:gd name="connsiteX96" fmla="*/ 1447800 w 3069771"/>
                <a:gd name="connsiteY96" fmla="*/ 2852057 h 2928257"/>
                <a:gd name="connsiteX97" fmla="*/ 1415143 w 3069771"/>
                <a:gd name="connsiteY97" fmla="*/ 2830286 h 2928257"/>
                <a:gd name="connsiteX98" fmla="*/ 1328057 w 3069771"/>
                <a:gd name="connsiteY98" fmla="*/ 2786743 h 2928257"/>
                <a:gd name="connsiteX99" fmla="*/ 1230085 w 3069771"/>
                <a:gd name="connsiteY99" fmla="*/ 2743200 h 2928257"/>
                <a:gd name="connsiteX100" fmla="*/ 1197428 w 3069771"/>
                <a:gd name="connsiteY100" fmla="*/ 2721429 h 2928257"/>
                <a:gd name="connsiteX101" fmla="*/ 1110343 w 3069771"/>
                <a:gd name="connsiteY101" fmla="*/ 2667000 h 2928257"/>
                <a:gd name="connsiteX102" fmla="*/ 1099457 w 3069771"/>
                <a:gd name="connsiteY102" fmla="*/ 2634343 h 2928257"/>
                <a:gd name="connsiteX103" fmla="*/ 1077685 w 3069771"/>
                <a:gd name="connsiteY103" fmla="*/ 2612572 h 2928257"/>
                <a:gd name="connsiteX104" fmla="*/ 1023257 w 3069771"/>
                <a:gd name="connsiteY104" fmla="*/ 2569029 h 2928257"/>
                <a:gd name="connsiteX105" fmla="*/ 968828 w 3069771"/>
                <a:gd name="connsiteY105" fmla="*/ 2525486 h 2928257"/>
                <a:gd name="connsiteX106" fmla="*/ 947057 w 3069771"/>
                <a:gd name="connsiteY106" fmla="*/ 2492829 h 2928257"/>
                <a:gd name="connsiteX107" fmla="*/ 925285 w 3069771"/>
                <a:gd name="connsiteY107" fmla="*/ 2449286 h 2928257"/>
                <a:gd name="connsiteX108" fmla="*/ 870857 w 3069771"/>
                <a:gd name="connsiteY108" fmla="*/ 2394857 h 2928257"/>
                <a:gd name="connsiteX109" fmla="*/ 827314 w 3069771"/>
                <a:gd name="connsiteY109" fmla="*/ 2329543 h 2928257"/>
                <a:gd name="connsiteX110" fmla="*/ 772885 w 3069771"/>
                <a:gd name="connsiteY110" fmla="*/ 2264229 h 2928257"/>
                <a:gd name="connsiteX111" fmla="*/ 751114 w 3069771"/>
                <a:gd name="connsiteY111" fmla="*/ 2220686 h 2928257"/>
                <a:gd name="connsiteX112" fmla="*/ 729343 w 3069771"/>
                <a:gd name="connsiteY112" fmla="*/ 2188029 h 2928257"/>
                <a:gd name="connsiteX113" fmla="*/ 674914 w 3069771"/>
                <a:gd name="connsiteY113" fmla="*/ 2100943 h 2928257"/>
                <a:gd name="connsiteX114" fmla="*/ 653143 w 3069771"/>
                <a:gd name="connsiteY114" fmla="*/ 2068286 h 2928257"/>
                <a:gd name="connsiteX115" fmla="*/ 587828 w 3069771"/>
                <a:gd name="connsiteY115" fmla="*/ 2035629 h 2928257"/>
                <a:gd name="connsiteX116" fmla="*/ 511628 w 3069771"/>
                <a:gd name="connsiteY116" fmla="*/ 1981200 h 2928257"/>
                <a:gd name="connsiteX117" fmla="*/ 489857 w 3069771"/>
                <a:gd name="connsiteY117" fmla="*/ 1948543 h 2928257"/>
                <a:gd name="connsiteX118" fmla="*/ 478971 w 3069771"/>
                <a:gd name="connsiteY118" fmla="*/ 1915886 h 2928257"/>
                <a:gd name="connsiteX119" fmla="*/ 446314 w 3069771"/>
                <a:gd name="connsiteY119" fmla="*/ 1894115 h 2928257"/>
                <a:gd name="connsiteX120" fmla="*/ 370114 w 3069771"/>
                <a:gd name="connsiteY120" fmla="*/ 1817915 h 2928257"/>
                <a:gd name="connsiteX121" fmla="*/ 348343 w 3069771"/>
                <a:gd name="connsiteY121" fmla="*/ 1796143 h 2928257"/>
                <a:gd name="connsiteX122" fmla="*/ 315685 w 3069771"/>
                <a:gd name="connsiteY122" fmla="*/ 1687286 h 292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3069771" h="2928257">
                  <a:moveTo>
                    <a:pt x="315685" y="1687286"/>
                  </a:moveTo>
                  <a:lnTo>
                    <a:pt x="315685" y="1687286"/>
                  </a:lnTo>
                  <a:cubicBezTo>
                    <a:pt x="290285" y="1665515"/>
                    <a:pt x="264489" y="1644198"/>
                    <a:pt x="239485" y="1621972"/>
                  </a:cubicBezTo>
                  <a:cubicBezTo>
                    <a:pt x="231814" y="1615153"/>
                    <a:pt x="222994" y="1609001"/>
                    <a:pt x="217714" y="1600200"/>
                  </a:cubicBezTo>
                  <a:cubicBezTo>
                    <a:pt x="199512" y="1569862"/>
                    <a:pt x="216817" y="1560295"/>
                    <a:pt x="185057" y="1534886"/>
                  </a:cubicBezTo>
                  <a:cubicBezTo>
                    <a:pt x="176097" y="1527718"/>
                    <a:pt x="163286" y="1527629"/>
                    <a:pt x="152400" y="1524000"/>
                  </a:cubicBezTo>
                  <a:cubicBezTo>
                    <a:pt x="67531" y="1439135"/>
                    <a:pt x="204961" y="1579405"/>
                    <a:pt x="108857" y="1469572"/>
                  </a:cubicBezTo>
                  <a:cubicBezTo>
                    <a:pt x="91961" y="1450262"/>
                    <a:pt x="54428" y="1415143"/>
                    <a:pt x="54428" y="1415143"/>
                  </a:cubicBezTo>
                  <a:cubicBezTo>
                    <a:pt x="58057" y="1389743"/>
                    <a:pt x="67867" y="1364474"/>
                    <a:pt x="65314" y="1338943"/>
                  </a:cubicBezTo>
                  <a:cubicBezTo>
                    <a:pt x="64012" y="1325925"/>
                    <a:pt x="51716" y="1316502"/>
                    <a:pt x="43543" y="1306286"/>
                  </a:cubicBezTo>
                  <a:cubicBezTo>
                    <a:pt x="-18497" y="1228737"/>
                    <a:pt x="67002" y="1352365"/>
                    <a:pt x="0" y="1251857"/>
                  </a:cubicBezTo>
                  <a:cubicBezTo>
                    <a:pt x="2034" y="1243721"/>
                    <a:pt x="15077" y="1186813"/>
                    <a:pt x="21771" y="1175657"/>
                  </a:cubicBezTo>
                  <a:cubicBezTo>
                    <a:pt x="27051" y="1166856"/>
                    <a:pt x="36286" y="1161143"/>
                    <a:pt x="43543" y="1153886"/>
                  </a:cubicBezTo>
                  <a:cubicBezTo>
                    <a:pt x="47171" y="1139372"/>
                    <a:pt x="51183" y="1124948"/>
                    <a:pt x="54428" y="1110343"/>
                  </a:cubicBezTo>
                  <a:cubicBezTo>
                    <a:pt x="58442" y="1092282"/>
                    <a:pt x="60827" y="1073865"/>
                    <a:pt x="65314" y="1055915"/>
                  </a:cubicBezTo>
                  <a:cubicBezTo>
                    <a:pt x="68097" y="1044783"/>
                    <a:pt x="69032" y="1032217"/>
                    <a:pt x="76200" y="1023257"/>
                  </a:cubicBezTo>
                  <a:cubicBezTo>
                    <a:pt x="84373" y="1013041"/>
                    <a:pt x="97971" y="1008743"/>
                    <a:pt x="108857" y="1001486"/>
                  </a:cubicBezTo>
                  <a:cubicBezTo>
                    <a:pt x="88604" y="981234"/>
                    <a:pt x="79048" y="974525"/>
                    <a:pt x="65314" y="947057"/>
                  </a:cubicBezTo>
                  <a:cubicBezTo>
                    <a:pt x="60182" y="936794"/>
                    <a:pt x="58057" y="925286"/>
                    <a:pt x="54428" y="914400"/>
                  </a:cubicBezTo>
                  <a:cubicBezTo>
                    <a:pt x="73009" y="784340"/>
                    <a:pt x="54485" y="881548"/>
                    <a:pt x="76200" y="805543"/>
                  </a:cubicBezTo>
                  <a:cubicBezTo>
                    <a:pt x="82121" y="784820"/>
                    <a:pt x="98506" y="707037"/>
                    <a:pt x="108857" y="696686"/>
                  </a:cubicBezTo>
                  <a:cubicBezTo>
                    <a:pt x="119743" y="685800"/>
                    <a:pt x="128705" y="672568"/>
                    <a:pt x="141514" y="664029"/>
                  </a:cubicBezTo>
                  <a:cubicBezTo>
                    <a:pt x="151061" y="657664"/>
                    <a:pt x="163285" y="656772"/>
                    <a:pt x="174171" y="653143"/>
                  </a:cubicBezTo>
                  <a:cubicBezTo>
                    <a:pt x="188685" y="638629"/>
                    <a:pt x="206328" y="626679"/>
                    <a:pt x="217714" y="609600"/>
                  </a:cubicBezTo>
                  <a:cubicBezTo>
                    <a:pt x="236450" y="581496"/>
                    <a:pt x="252860" y="552255"/>
                    <a:pt x="283028" y="533400"/>
                  </a:cubicBezTo>
                  <a:cubicBezTo>
                    <a:pt x="312057" y="515257"/>
                    <a:pt x="345909" y="503178"/>
                    <a:pt x="370114" y="478972"/>
                  </a:cubicBezTo>
                  <a:cubicBezTo>
                    <a:pt x="429693" y="419390"/>
                    <a:pt x="334123" y="512118"/>
                    <a:pt x="457200" y="413657"/>
                  </a:cubicBezTo>
                  <a:cubicBezTo>
                    <a:pt x="475343" y="399143"/>
                    <a:pt x="492296" y="383003"/>
                    <a:pt x="511628" y="370115"/>
                  </a:cubicBezTo>
                  <a:cubicBezTo>
                    <a:pt x="525130" y="361114"/>
                    <a:pt x="541669" y="357344"/>
                    <a:pt x="555171" y="348343"/>
                  </a:cubicBezTo>
                  <a:cubicBezTo>
                    <a:pt x="563711" y="342650"/>
                    <a:pt x="568732" y="332730"/>
                    <a:pt x="576943" y="326572"/>
                  </a:cubicBezTo>
                  <a:cubicBezTo>
                    <a:pt x="597876" y="310873"/>
                    <a:pt x="620486" y="297543"/>
                    <a:pt x="642257" y="283029"/>
                  </a:cubicBezTo>
                  <a:cubicBezTo>
                    <a:pt x="653143" y="275772"/>
                    <a:pt x="664448" y="269107"/>
                    <a:pt x="674914" y="261257"/>
                  </a:cubicBezTo>
                  <a:cubicBezTo>
                    <a:pt x="689428" y="250371"/>
                    <a:pt x="701012" y="233584"/>
                    <a:pt x="718457" y="228600"/>
                  </a:cubicBezTo>
                  <a:cubicBezTo>
                    <a:pt x="753521" y="218582"/>
                    <a:pt x="791028" y="221343"/>
                    <a:pt x="827314" y="217715"/>
                  </a:cubicBezTo>
                  <a:lnTo>
                    <a:pt x="903514" y="195943"/>
                  </a:lnTo>
                  <a:cubicBezTo>
                    <a:pt x="1004008" y="169145"/>
                    <a:pt x="991496" y="177503"/>
                    <a:pt x="1099457" y="141515"/>
                  </a:cubicBezTo>
                  <a:cubicBezTo>
                    <a:pt x="1117995" y="135336"/>
                    <a:pt x="1135096" y="125111"/>
                    <a:pt x="1153885" y="119743"/>
                  </a:cubicBezTo>
                  <a:cubicBezTo>
                    <a:pt x="1214215" y="102506"/>
                    <a:pt x="1236873" y="106143"/>
                    <a:pt x="1284514" y="87086"/>
                  </a:cubicBezTo>
                  <a:cubicBezTo>
                    <a:pt x="1310172" y="76823"/>
                    <a:pt x="1334203" y="62227"/>
                    <a:pt x="1360714" y="54429"/>
                  </a:cubicBezTo>
                  <a:cubicBezTo>
                    <a:pt x="1396215" y="43988"/>
                    <a:pt x="1434466" y="44359"/>
                    <a:pt x="1469571" y="32657"/>
                  </a:cubicBezTo>
                  <a:lnTo>
                    <a:pt x="1534885" y="10886"/>
                  </a:lnTo>
                  <a:lnTo>
                    <a:pt x="1567543" y="0"/>
                  </a:lnTo>
                  <a:cubicBezTo>
                    <a:pt x="1905000" y="3629"/>
                    <a:pt x="2242599" y="454"/>
                    <a:pt x="2579914" y="10886"/>
                  </a:cubicBezTo>
                  <a:cubicBezTo>
                    <a:pt x="2596134" y="11388"/>
                    <a:pt x="2608263" y="26959"/>
                    <a:pt x="2623457" y="32657"/>
                  </a:cubicBezTo>
                  <a:cubicBezTo>
                    <a:pt x="2637465" y="37910"/>
                    <a:pt x="2652486" y="39914"/>
                    <a:pt x="2667000" y="43543"/>
                  </a:cubicBezTo>
                  <a:cubicBezTo>
                    <a:pt x="2677886" y="54429"/>
                    <a:pt x="2687968" y="66181"/>
                    <a:pt x="2699657" y="76200"/>
                  </a:cubicBezTo>
                  <a:cubicBezTo>
                    <a:pt x="2713432" y="88007"/>
                    <a:pt x="2731585" y="94919"/>
                    <a:pt x="2743200" y="108857"/>
                  </a:cubicBezTo>
                  <a:cubicBezTo>
                    <a:pt x="2750546" y="117672"/>
                    <a:pt x="2748181" y="131675"/>
                    <a:pt x="2754085" y="141515"/>
                  </a:cubicBezTo>
                  <a:cubicBezTo>
                    <a:pt x="2759365" y="150316"/>
                    <a:pt x="2768600" y="156029"/>
                    <a:pt x="2775857" y="163286"/>
                  </a:cubicBezTo>
                  <a:cubicBezTo>
                    <a:pt x="2798070" y="252134"/>
                    <a:pt x="2773176" y="157292"/>
                    <a:pt x="2808514" y="272143"/>
                  </a:cubicBezTo>
                  <a:cubicBezTo>
                    <a:pt x="2816283" y="297391"/>
                    <a:pt x="2823334" y="322857"/>
                    <a:pt x="2830285" y="348343"/>
                  </a:cubicBezTo>
                  <a:cubicBezTo>
                    <a:pt x="2834221" y="362777"/>
                    <a:pt x="2836139" y="377797"/>
                    <a:pt x="2841171" y="391886"/>
                  </a:cubicBezTo>
                  <a:cubicBezTo>
                    <a:pt x="2854315" y="428690"/>
                    <a:pt x="2872356" y="463668"/>
                    <a:pt x="2884714" y="500743"/>
                  </a:cubicBezTo>
                  <a:cubicBezTo>
                    <a:pt x="2891971" y="522514"/>
                    <a:pt x="2897165" y="545086"/>
                    <a:pt x="2906485" y="566057"/>
                  </a:cubicBezTo>
                  <a:cubicBezTo>
                    <a:pt x="2911799" y="578013"/>
                    <a:pt x="2922774" y="586836"/>
                    <a:pt x="2928257" y="598715"/>
                  </a:cubicBezTo>
                  <a:cubicBezTo>
                    <a:pt x="2944634" y="634199"/>
                    <a:pt x="2957286" y="671286"/>
                    <a:pt x="2971800" y="707572"/>
                  </a:cubicBezTo>
                  <a:lnTo>
                    <a:pt x="2971800" y="707572"/>
                  </a:lnTo>
                  <a:lnTo>
                    <a:pt x="3004457" y="805543"/>
                  </a:lnTo>
                  <a:cubicBezTo>
                    <a:pt x="3008086" y="816429"/>
                    <a:pt x="3013093" y="826948"/>
                    <a:pt x="3015343" y="838200"/>
                  </a:cubicBezTo>
                  <a:cubicBezTo>
                    <a:pt x="3037471" y="948850"/>
                    <a:pt x="3014800" y="847188"/>
                    <a:pt x="3037114" y="925286"/>
                  </a:cubicBezTo>
                  <a:cubicBezTo>
                    <a:pt x="3041224" y="939671"/>
                    <a:pt x="3042107" y="955078"/>
                    <a:pt x="3048000" y="968829"/>
                  </a:cubicBezTo>
                  <a:cubicBezTo>
                    <a:pt x="3053154" y="980854"/>
                    <a:pt x="3062514" y="990600"/>
                    <a:pt x="3069771" y="1001486"/>
                  </a:cubicBezTo>
                  <a:cubicBezTo>
                    <a:pt x="3039096" y="1246882"/>
                    <a:pt x="3074046" y="944365"/>
                    <a:pt x="3048000" y="1491343"/>
                  </a:cubicBezTo>
                  <a:cubicBezTo>
                    <a:pt x="3047120" y="1509824"/>
                    <a:pt x="3040424" y="1527568"/>
                    <a:pt x="3037114" y="1545772"/>
                  </a:cubicBezTo>
                  <a:cubicBezTo>
                    <a:pt x="3033166" y="1567488"/>
                    <a:pt x="3029584" y="1589271"/>
                    <a:pt x="3026228" y="1611086"/>
                  </a:cubicBezTo>
                  <a:cubicBezTo>
                    <a:pt x="3022327" y="1636445"/>
                    <a:pt x="3021112" y="1662285"/>
                    <a:pt x="3015343" y="1687286"/>
                  </a:cubicBezTo>
                  <a:cubicBezTo>
                    <a:pt x="3010183" y="1709647"/>
                    <a:pt x="3000828" y="1730829"/>
                    <a:pt x="2993571" y="1752600"/>
                  </a:cubicBezTo>
                  <a:cubicBezTo>
                    <a:pt x="2989942" y="1763486"/>
                    <a:pt x="2984935" y="1774005"/>
                    <a:pt x="2982685" y="1785257"/>
                  </a:cubicBezTo>
                  <a:cubicBezTo>
                    <a:pt x="2945023" y="1973581"/>
                    <a:pt x="3005282" y="1683970"/>
                    <a:pt x="2950028" y="1905000"/>
                  </a:cubicBezTo>
                  <a:cubicBezTo>
                    <a:pt x="2939335" y="1947776"/>
                    <a:pt x="2935043" y="1969677"/>
                    <a:pt x="2917371" y="2013857"/>
                  </a:cubicBezTo>
                  <a:cubicBezTo>
                    <a:pt x="2891040" y="2079685"/>
                    <a:pt x="2907056" y="2037637"/>
                    <a:pt x="2873828" y="2079172"/>
                  </a:cubicBezTo>
                  <a:cubicBezTo>
                    <a:pt x="2847310" y="2112320"/>
                    <a:pt x="2852631" y="2116266"/>
                    <a:pt x="2830285" y="2155372"/>
                  </a:cubicBezTo>
                  <a:cubicBezTo>
                    <a:pt x="2823794" y="2166731"/>
                    <a:pt x="2814365" y="2176327"/>
                    <a:pt x="2808514" y="2188029"/>
                  </a:cubicBezTo>
                  <a:cubicBezTo>
                    <a:pt x="2799811" y="2205434"/>
                    <a:pt x="2791395" y="2247945"/>
                    <a:pt x="2786743" y="2264229"/>
                  </a:cubicBezTo>
                  <a:cubicBezTo>
                    <a:pt x="2783591" y="2275262"/>
                    <a:pt x="2780989" y="2286623"/>
                    <a:pt x="2775857" y="2296886"/>
                  </a:cubicBezTo>
                  <a:cubicBezTo>
                    <a:pt x="2762125" y="2324348"/>
                    <a:pt x="2752562" y="2331066"/>
                    <a:pt x="2732314" y="2351315"/>
                  </a:cubicBezTo>
                  <a:cubicBezTo>
                    <a:pt x="2725057" y="2373086"/>
                    <a:pt x="2732314" y="2409372"/>
                    <a:pt x="2710543" y="2416629"/>
                  </a:cubicBezTo>
                  <a:cubicBezTo>
                    <a:pt x="2650666" y="2436588"/>
                    <a:pt x="2704316" y="2415522"/>
                    <a:pt x="2645228" y="2449286"/>
                  </a:cubicBezTo>
                  <a:cubicBezTo>
                    <a:pt x="2617626" y="2465058"/>
                    <a:pt x="2592900" y="2471609"/>
                    <a:pt x="2569028" y="2492829"/>
                  </a:cubicBezTo>
                  <a:cubicBezTo>
                    <a:pt x="2546016" y="2513284"/>
                    <a:pt x="2529332" y="2541064"/>
                    <a:pt x="2503714" y="2558143"/>
                  </a:cubicBezTo>
                  <a:cubicBezTo>
                    <a:pt x="2481943" y="2572657"/>
                    <a:pt x="2456903" y="2583184"/>
                    <a:pt x="2438400" y="2601686"/>
                  </a:cubicBezTo>
                  <a:cubicBezTo>
                    <a:pt x="2423537" y="2616548"/>
                    <a:pt x="2404567" y="2638364"/>
                    <a:pt x="2383971" y="2645229"/>
                  </a:cubicBezTo>
                  <a:cubicBezTo>
                    <a:pt x="2363032" y="2652209"/>
                    <a:pt x="2340203" y="2651327"/>
                    <a:pt x="2318657" y="2656115"/>
                  </a:cubicBezTo>
                  <a:cubicBezTo>
                    <a:pt x="2307456" y="2658604"/>
                    <a:pt x="2297033" y="2663848"/>
                    <a:pt x="2286000" y="2667000"/>
                  </a:cubicBezTo>
                  <a:cubicBezTo>
                    <a:pt x="2271615" y="2671110"/>
                    <a:pt x="2256971" y="2674257"/>
                    <a:pt x="2242457" y="2677886"/>
                  </a:cubicBezTo>
                  <a:cubicBezTo>
                    <a:pt x="2161716" y="2731712"/>
                    <a:pt x="2250073" y="2669725"/>
                    <a:pt x="2188028" y="2721429"/>
                  </a:cubicBezTo>
                  <a:cubicBezTo>
                    <a:pt x="2174090" y="2733044"/>
                    <a:pt x="2158045" y="2742032"/>
                    <a:pt x="2144485" y="2754086"/>
                  </a:cubicBezTo>
                  <a:cubicBezTo>
                    <a:pt x="2125308" y="2771132"/>
                    <a:pt x="2111406" y="2794283"/>
                    <a:pt x="2090057" y="2808515"/>
                  </a:cubicBezTo>
                  <a:cubicBezTo>
                    <a:pt x="2079171" y="2815772"/>
                    <a:pt x="2067616" y="2822113"/>
                    <a:pt x="2057400" y="2830286"/>
                  </a:cubicBezTo>
                  <a:cubicBezTo>
                    <a:pt x="2049386" y="2836697"/>
                    <a:pt x="2044429" y="2846777"/>
                    <a:pt x="2035628" y="2852057"/>
                  </a:cubicBezTo>
                  <a:cubicBezTo>
                    <a:pt x="2025789" y="2857961"/>
                    <a:pt x="2013002" y="2857370"/>
                    <a:pt x="2002971" y="2862943"/>
                  </a:cubicBezTo>
                  <a:cubicBezTo>
                    <a:pt x="1980098" y="2875650"/>
                    <a:pt x="1962480" y="2898211"/>
                    <a:pt x="1937657" y="2906486"/>
                  </a:cubicBezTo>
                  <a:cubicBezTo>
                    <a:pt x="1890807" y="2922103"/>
                    <a:pt x="1916132" y="2914589"/>
                    <a:pt x="1861457" y="2928257"/>
                  </a:cubicBezTo>
                  <a:cubicBezTo>
                    <a:pt x="1781628" y="2924629"/>
                    <a:pt x="1701647" y="2923501"/>
                    <a:pt x="1621971" y="2917372"/>
                  </a:cubicBezTo>
                  <a:cubicBezTo>
                    <a:pt x="1607054" y="2916225"/>
                    <a:pt x="1592758" y="2910785"/>
                    <a:pt x="1578428" y="2906486"/>
                  </a:cubicBezTo>
                  <a:cubicBezTo>
                    <a:pt x="1556447" y="2899892"/>
                    <a:pt x="1513114" y="2884715"/>
                    <a:pt x="1513114" y="2884715"/>
                  </a:cubicBezTo>
                  <a:cubicBezTo>
                    <a:pt x="1419533" y="2822326"/>
                    <a:pt x="1537929" y="2897122"/>
                    <a:pt x="1447800" y="2852057"/>
                  </a:cubicBezTo>
                  <a:cubicBezTo>
                    <a:pt x="1436098" y="2846206"/>
                    <a:pt x="1426628" y="2836551"/>
                    <a:pt x="1415143" y="2830286"/>
                  </a:cubicBezTo>
                  <a:cubicBezTo>
                    <a:pt x="1386651" y="2814745"/>
                    <a:pt x="1358191" y="2798796"/>
                    <a:pt x="1328057" y="2786743"/>
                  </a:cubicBezTo>
                  <a:cubicBezTo>
                    <a:pt x="1289170" y="2771189"/>
                    <a:pt x="1265686" y="2763543"/>
                    <a:pt x="1230085" y="2743200"/>
                  </a:cubicBezTo>
                  <a:cubicBezTo>
                    <a:pt x="1218726" y="2736709"/>
                    <a:pt x="1208787" y="2727920"/>
                    <a:pt x="1197428" y="2721429"/>
                  </a:cubicBezTo>
                  <a:cubicBezTo>
                    <a:pt x="1113754" y="2673615"/>
                    <a:pt x="1193591" y="2729437"/>
                    <a:pt x="1110343" y="2667000"/>
                  </a:cubicBezTo>
                  <a:cubicBezTo>
                    <a:pt x="1106714" y="2656114"/>
                    <a:pt x="1105361" y="2644182"/>
                    <a:pt x="1099457" y="2634343"/>
                  </a:cubicBezTo>
                  <a:cubicBezTo>
                    <a:pt x="1094176" y="2625542"/>
                    <a:pt x="1085477" y="2619251"/>
                    <a:pt x="1077685" y="2612572"/>
                  </a:cubicBezTo>
                  <a:cubicBezTo>
                    <a:pt x="1060044" y="2597452"/>
                    <a:pt x="1040898" y="2584150"/>
                    <a:pt x="1023257" y="2569029"/>
                  </a:cubicBezTo>
                  <a:cubicBezTo>
                    <a:pt x="968971" y="2522497"/>
                    <a:pt x="1039679" y="2572719"/>
                    <a:pt x="968828" y="2525486"/>
                  </a:cubicBezTo>
                  <a:cubicBezTo>
                    <a:pt x="961571" y="2514600"/>
                    <a:pt x="953548" y="2504188"/>
                    <a:pt x="947057" y="2492829"/>
                  </a:cubicBezTo>
                  <a:cubicBezTo>
                    <a:pt x="939006" y="2478740"/>
                    <a:pt x="935248" y="2462095"/>
                    <a:pt x="925285" y="2449286"/>
                  </a:cubicBezTo>
                  <a:cubicBezTo>
                    <a:pt x="909533" y="2429033"/>
                    <a:pt x="889000" y="2413000"/>
                    <a:pt x="870857" y="2394857"/>
                  </a:cubicBezTo>
                  <a:cubicBezTo>
                    <a:pt x="852340" y="2339307"/>
                    <a:pt x="871791" y="2381434"/>
                    <a:pt x="827314" y="2329543"/>
                  </a:cubicBezTo>
                  <a:cubicBezTo>
                    <a:pt x="749695" y="2238987"/>
                    <a:pt x="829437" y="2320779"/>
                    <a:pt x="772885" y="2264229"/>
                  </a:cubicBezTo>
                  <a:cubicBezTo>
                    <a:pt x="765628" y="2249715"/>
                    <a:pt x="759165" y="2234775"/>
                    <a:pt x="751114" y="2220686"/>
                  </a:cubicBezTo>
                  <a:cubicBezTo>
                    <a:pt x="744623" y="2209327"/>
                    <a:pt x="736367" y="2199067"/>
                    <a:pt x="729343" y="2188029"/>
                  </a:cubicBezTo>
                  <a:cubicBezTo>
                    <a:pt x="710965" y="2159149"/>
                    <a:pt x="693292" y="2129823"/>
                    <a:pt x="674914" y="2100943"/>
                  </a:cubicBezTo>
                  <a:cubicBezTo>
                    <a:pt x="667890" y="2089905"/>
                    <a:pt x="665555" y="2072423"/>
                    <a:pt x="653143" y="2068286"/>
                  </a:cubicBezTo>
                  <a:cubicBezTo>
                    <a:pt x="621535" y="2057750"/>
                    <a:pt x="614685" y="2058649"/>
                    <a:pt x="587828" y="2035629"/>
                  </a:cubicBezTo>
                  <a:cubicBezTo>
                    <a:pt x="522082" y="1979276"/>
                    <a:pt x="571634" y="2001203"/>
                    <a:pt x="511628" y="1981200"/>
                  </a:cubicBezTo>
                  <a:cubicBezTo>
                    <a:pt x="504371" y="1970314"/>
                    <a:pt x="495708" y="1960245"/>
                    <a:pt x="489857" y="1948543"/>
                  </a:cubicBezTo>
                  <a:cubicBezTo>
                    <a:pt x="484725" y="1938280"/>
                    <a:pt x="486139" y="1924846"/>
                    <a:pt x="478971" y="1915886"/>
                  </a:cubicBezTo>
                  <a:cubicBezTo>
                    <a:pt x="470798" y="1905670"/>
                    <a:pt x="457200" y="1901372"/>
                    <a:pt x="446314" y="1894115"/>
                  </a:cubicBezTo>
                  <a:cubicBezTo>
                    <a:pt x="421681" y="1820216"/>
                    <a:pt x="457455" y="1905260"/>
                    <a:pt x="370114" y="1817915"/>
                  </a:cubicBezTo>
                  <a:cubicBezTo>
                    <a:pt x="362857" y="1810658"/>
                    <a:pt x="354501" y="1804354"/>
                    <a:pt x="348343" y="1796143"/>
                  </a:cubicBezTo>
                  <a:cubicBezTo>
                    <a:pt x="312309" y="1748097"/>
                    <a:pt x="321128" y="1705429"/>
                    <a:pt x="315685" y="1687286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9ADC077-62B4-B847-B7C6-9BA897A1D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22" y="2909766"/>
            <a:ext cx="1781395" cy="1729667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4AA6741-F6A3-8E41-B034-1AF30F67B591}"/>
              </a:ext>
            </a:extLst>
          </p:cNvPr>
          <p:cNvSpPr/>
          <p:nvPr/>
        </p:nvSpPr>
        <p:spPr>
          <a:xfrm>
            <a:off x="5868969" y="4441348"/>
            <a:ext cx="1371600" cy="9985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141-bus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Surrogate model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BF090B6-EDE9-514B-96C5-5AF5D71BDB73}"/>
              </a:ext>
            </a:extLst>
          </p:cNvPr>
          <p:cNvSpPr/>
          <p:nvPr/>
        </p:nvSpPr>
        <p:spPr>
          <a:xfrm>
            <a:off x="7148265" y="2871878"/>
            <a:ext cx="1761765" cy="1946429"/>
          </a:xfrm>
          <a:custGeom>
            <a:avLst/>
            <a:gdLst>
              <a:gd name="connsiteX0" fmla="*/ 315685 w 3069771"/>
              <a:gd name="connsiteY0" fmla="*/ 1687286 h 2928257"/>
              <a:gd name="connsiteX1" fmla="*/ 315685 w 3069771"/>
              <a:gd name="connsiteY1" fmla="*/ 1687286 h 2928257"/>
              <a:gd name="connsiteX2" fmla="*/ 239485 w 3069771"/>
              <a:gd name="connsiteY2" fmla="*/ 1621972 h 2928257"/>
              <a:gd name="connsiteX3" fmla="*/ 217714 w 3069771"/>
              <a:gd name="connsiteY3" fmla="*/ 1600200 h 2928257"/>
              <a:gd name="connsiteX4" fmla="*/ 185057 w 3069771"/>
              <a:gd name="connsiteY4" fmla="*/ 1534886 h 2928257"/>
              <a:gd name="connsiteX5" fmla="*/ 152400 w 3069771"/>
              <a:gd name="connsiteY5" fmla="*/ 1524000 h 2928257"/>
              <a:gd name="connsiteX6" fmla="*/ 108857 w 3069771"/>
              <a:gd name="connsiteY6" fmla="*/ 1469572 h 2928257"/>
              <a:gd name="connsiteX7" fmla="*/ 54428 w 3069771"/>
              <a:gd name="connsiteY7" fmla="*/ 1415143 h 2928257"/>
              <a:gd name="connsiteX8" fmla="*/ 65314 w 3069771"/>
              <a:gd name="connsiteY8" fmla="*/ 1338943 h 2928257"/>
              <a:gd name="connsiteX9" fmla="*/ 43543 w 3069771"/>
              <a:gd name="connsiteY9" fmla="*/ 1306286 h 2928257"/>
              <a:gd name="connsiteX10" fmla="*/ 0 w 3069771"/>
              <a:gd name="connsiteY10" fmla="*/ 1251857 h 2928257"/>
              <a:gd name="connsiteX11" fmla="*/ 21771 w 3069771"/>
              <a:gd name="connsiteY11" fmla="*/ 1175657 h 2928257"/>
              <a:gd name="connsiteX12" fmla="*/ 43543 w 3069771"/>
              <a:gd name="connsiteY12" fmla="*/ 1153886 h 2928257"/>
              <a:gd name="connsiteX13" fmla="*/ 54428 w 3069771"/>
              <a:gd name="connsiteY13" fmla="*/ 1110343 h 2928257"/>
              <a:gd name="connsiteX14" fmla="*/ 65314 w 3069771"/>
              <a:gd name="connsiteY14" fmla="*/ 1055915 h 2928257"/>
              <a:gd name="connsiteX15" fmla="*/ 76200 w 3069771"/>
              <a:gd name="connsiteY15" fmla="*/ 1023257 h 2928257"/>
              <a:gd name="connsiteX16" fmla="*/ 108857 w 3069771"/>
              <a:gd name="connsiteY16" fmla="*/ 1001486 h 2928257"/>
              <a:gd name="connsiteX17" fmla="*/ 65314 w 3069771"/>
              <a:gd name="connsiteY17" fmla="*/ 947057 h 2928257"/>
              <a:gd name="connsiteX18" fmla="*/ 54428 w 3069771"/>
              <a:gd name="connsiteY18" fmla="*/ 914400 h 2928257"/>
              <a:gd name="connsiteX19" fmla="*/ 76200 w 3069771"/>
              <a:gd name="connsiteY19" fmla="*/ 805543 h 2928257"/>
              <a:gd name="connsiteX20" fmla="*/ 108857 w 3069771"/>
              <a:gd name="connsiteY20" fmla="*/ 696686 h 2928257"/>
              <a:gd name="connsiteX21" fmla="*/ 141514 w 3069771"/>
              <a:gd name="connsiteY21" fmla="*/ 664029 h 2928257"/>
              <a:gd name="connsiteX22" fmla="*/ 174171 w 3069771"/>
              <a:gd name="connsiteY22" fmla="*/ 653143 h 2928257"/>
              <a:gd name="connsiteX23" fmla="*/ 217714 w 3069771"/>
              <a:gd name="connsiteY23" fmla="*/ 609600 h 2928257"/>
              <a:gd name="connsiteX24" fmla="*/ 283028 w 3069771"/>
              <a:gd name="connsiteY24" fmla="*/ 533400 h 2928257"/>
              <a:gd name="connsiteX25" fmla="*/ 370114 w 3069771"/>
              <a:gd name="connsiteY25" fmla="*/ 478972 h 2928257"/>
              <a:gd name="connsiteX26" fmla="*/ 457200 w 3069771"/>
              <a:gd name="connsiteY26" fmla="*/ 413657 h 2928257"/>
              <a:gd name="connsiteX27" fmla="*/ 511628 w 3069771"/>
              <a:gd name="connsiteY27" fmla="*/ 370115 h 2928257"/>
              <a:gd name="connsiteX28" fmla="*/ 555171 w 3069771"/>
              <a:gd name="connsiteY28" fmla="*/ 348343 h 2928257"/>
              <a:gd name="connsiteX29" fmla="*/ 576943 w 3069771"/>
              <a:gd name="connsiteY29" fmla="*/ 326572 h 2928257"/>
              <a:gd name="connsiteX30" fmla="*/ 642257 w 3069771"/>
              <a:gd name="connsiteY30" fmla="*/ 283029 h 2928257"/>
              <a:gd name="connsiteX31" fmla="*/ 674914 w 3069771"/>
              <a:gd name="connsiteY31" fmla="*/ 261257 h 2928257"/>
              <a:gd name="connsiteX32" fmla="*/ 718457 w 3069771"/>
              <a:gd name="connsiteY32" fmla="*/ 228600 h 2928257"/>
              <a:gd name="connsiteX33" fmla="*/ 827314 w 3069771"/>
              <a:gd name="connsiteY33" fmla="*/ 217715 h 2928257"/>
              <a:gd name="connsiteX34" fmla="*/ 903514 w 3069771"/>
              <a:gd name="connsiteY34" fmla="*/ 195943 h 2928257"/>
              <a:gd name="connsiteX35" fmla="*/ 1099457 w 3069771"/>
              <a:gd name="connsiteY35" fmla="*/ 141515 h 2928257"/>
              <a:gd name="connsiteX36" fmla="*/ 1153885 w 3069771"/>
              <a:gd name="connsiteY36" fmla="*/ 119743 h 2928257"/>
              <a:gd name="connsiteX37" fmla="*/ 1284514 w 3069771"/>
              <a:gd name="connsiteY37" fmla="*/ 87086 h 2928257"/>
              <a:gd name="connsiteX38" fmla="*/ 1360714 w 3069771"/>
              <a:gd name="connsiteY38" fmla="*/ 54429 h 2928257"/>
              <a:gd name="connsiteX39" fmla="*/ 1469571 w 3069771"/>
              <a:gd name="connsiteY39" fmla="*/ 32657 h 2928257"/>
              <a:gd name="connsiteX40" fmla="*/ 1534885 w 3069771"/>
              <a:gd name="connsiteY40" fmla="*/ 10886 h 2928257"/>
              <a:gd name="connsiteX41" fmla="*/ 1567543 w 3069771"/>
              <a:gd name="connsiteY41" fmla="*/ 0 h 2928257"/>
              <a:gd name="connsiteX42" fmla="*/ 2579914 w 3069771"/>
              <a:gd name="connsiteY42" fmla="*/ 10886 h 2928257"/>
              <a:gd name="connsiteX43" fmla="*/ 2623457 w 3069771"/>
              <a:gd name="connsiteY43" fmla="*/ 32657 h 2928257"/>
              <a:gd name="connsiteX44" fmla="*/ 2667000 w 3069771"/>
              <a:gd name="connsiteY44" fmla="*/ 43543 h 2928257"/>
              <a:gd name="connsiteX45" fmla="*/ 2699657 w 3069771"/>
              <a:gd name="connsiteY45" fmla="*/ 76200 h 2928257"/>
              <a:gd name="connsiteX46" fmla="*/ 2743200 w 3069771"/>
              <a:gd name="connsiteY46" fmla="*/ 108857 h 2928257"/>
              <a:gd name="connsiteX47" fmla="*/ 2754085 w 3069771"/>
              <a:gd name="connsiteY47" fmla="*/ 141515 h 2928257"/>
              <a:gd name="connsiteX48" fmla="*/ 2775857 w 3069771"/>
              <a:gd name="connsiteY48" fmla="*/ 163286 h 2928257"/>
              <a:gd name="connsiteX49" fmla="*/ 2808514 w 3069771"/>
              <a:gd name="connsiteY49" fmla="*/ 272143 h 2928257"/>
              <a:gd name="connsiteX50" fmla="*/ 2830285 w 3069771"/>
              <a:gd name="connsiteY50" fmla="*/ 348343 h 2928257"/>
              <a:gd name="connsiteX51" fmla="*/ 2841171 w 3069771"/>
              <a:gd name="connsiteY51" fmla="*/ 391886 h 2928257"/>
              <a:gd name="connsiteX52" fmla="*/ 2884714 w 3069771"/>
              <a:gd name="connsiteY52" fmla="*/ 500743 h 2928257"/>
              <a:gd name="connsiteX53" fmla="*/ 2906485 w 3069771"/>
              <a:gd name="connsiteY53" fmla="*/ 566057 h 2928257"/>
              <a:gd name="connsiteX54" fmla="*/ 2928257 w 3069771"/>
              <a:gd name="connsiteY54" fmla="*/ 598715 h 2928257"/>
              <a:gd name="connsiteX55" fmla="*/ 2971800 w 3069771"/>
              <a:gd name="connsiteY55" fmla="*/ 707572 h 2928257"/>
              <a:gd name="connsiteX56" fmla="*/ 2971800 w 3069771"/>
              <a:gd name="connsiteY56" fmla="*/ 707572 h 2928257"/>
              <a:gd name="connsiteX57" fmla="*/ 3004457 w 3069771"/>
              <a:gd name="connsiteY57" fmla="*/ 805543 h 2928257"/>
              <a:gd name="connsiteX58" fmla="*/ 3015343 w 3069771"/>
              <a:gd name="connsiteY58" fmla="*/ 838200 h 2928257"/>
              <a:gd name="connsiteX59" fmla="*/ 3037114 w 3069771"/>
              <a:gd name="connsiteY59" fmla="*/ 925286 h 2928257"/>
              <a:gd name="connsiteX60" fmla="*/ 3048000 w 3069771"/>
              <a:gd name="connsiteY60" fmla="*/ 968829 h 2928257"/>
              <a:gd name="connsiteX61" fmla="*/ 3069771 w 3069771"/>
              <a:gd name="connsiteY61" fmla="*/ 1001486 h 2928257"/>
              <a:gd name="connsiteX62" fmla="*/ 3048000 w 3069771"/>
              <a:gd name="connsiteY62" fmla="*/ 1491343 h 2928257"/>
              <a:gd name="connsiteX63" fmla="*/ 3037114 w 3069771"/>
              <a:gd name="connsiteY63" fmla="*/ 1545772 h 2928257"/>
              <a:gd name="connsiteX64" fmla="*/ 3026228 w 3069771"/>
              <a:gd name="connsiteY64" fmla="*/ 1611086 h 2928257"/>
              <a:gd name="connsiteX65" fmla="*/ 3015343 w 3069771"/>
              <a:gd name="connsiteY65" fmla="*/ 1687286 h 2928257"/>
              <a:gd name="connsiteX66" fmla="*/ 2993571 w 3069771"/>
              <a:gd name="connsiteY66" fmla="*/ 1752600 h 2928257"/>
              <a:gd name="connsiteX67" fmla="*/ 2982685 w 3069771"/>
              <a:gd name="connsiteY67" fmla="*/ 1785257 h 2928257"/>
              <a:gd name="connsiteX68" fmla="*/ 2950028 w 3069771"/>
              <a:gd name="connsiteY68" fmla="*/ 1905000 h 2928257"/>
              <a:gd name="connsiteX69" fmla="*/ 2917371 w 3069771"/>
              <a:gd name="connsiteY69" fmla="*/ 2013857 h 2928257"/>
              <a:gd name="connsiteX70" fmla="*/ 2873828 w 3069771"/>
              <a:gd name="connsiteY70" fmla="*/ 2079172 h 2928257"/>
              <a:gd name="connsiteX71" fmla="*/ 2830285 w 3069771"/>
              <a:gd name="connsiteY71" fmla="*/ 2155372 h 2928257"/>
              <a:gd name="connsiteX72" fmla="*/ 2808514 w 3069771"/>
              <a:gd name="connsiteY72" fmla="*/ 2188029 h 2928257"/>
              <a:gd name="connsiteX73" fmla="*/ 2786743 w 3069771"/>
              <a:gd name="connsiteY73" fmla="*/ 2264229 h 2928257"/>
              <a:gd name="connsiteX74" fmla="*/ 2775857 w 3069771"/>
              <a:gd name="connsiteY74" fmla="*/ 2296886 h 2928257"/>
              <a:gd name="connsiteX75" fmla="*/ 2732314 w 3069771"/>
              <a:gd name="connsiteY75" fmla="*/ 2351315 h 2928257"/>
              <a:gd name="connsiteX76" fmla="*/ 2710543 w 3069771"/>
              <a:gd name="connsiteY76" fmla="*/ 2416629 h 2928257"/>
              <a:gd name="connsiteX77" fmla="*/ 2645228 w 3069771"/>
              <a:gd name="connsiteY77" fmla="*/ 2449286 h 2928257"/>
              <a:gd name="connsiteX78" fmla="*/ 2569028 w 3069771"/>
              <a:gd name="connsiteY78" fmla="*/ 2492829 h 2928257"/>
              <a:gd name="connsiteX79" fmla="*/ 2503714 w 3069771"/>
              <a:gd name="connsiteY79" fmla="*/ 2558143 h 2928257"/>
              <a:gd name="connsiteX80" fmla="*/ 2438400 w 3069771"/>
              <a:gd name="connsiteY80" fmla="*/ 2601686 h 2928257"/>
              <a:gd name="connsiteX81" fmla="*/ 2383971 w 3069771"/>
              <a:gd name="connsiteY81" fmla="*/ 2645229 h 2928257"/>
              <a:gd name="connsiteX82" fmla="*/ 2318657 w 3069771"/>
              <a:gd name="connsiteY82" fmla="*/ 2656115 h 2928257"/>
              <a:gd name="connsiteX83" fmla="*/ 2286000 w 3069771"/>
              <a:gd name="connsiteY83" fmla="*/ 2667000 h 2928257"/>
              <a:gd name="connsiteX84" fmla="*/ 2242457 w 3069771"/>
              <a:gd name="connsiteY84" fmla="*/ 2677886 h 2928257"/>
              <a:gd name="connsiteX85" fmla="*/ 2188028 w 3069771"/>
              <a:gd name="connsiteY85" fmla="*/ 2721429 h 2928257"/>
              <a:gd name="connsiteX86" fmla="*/ 2144485 w 3069771"/>
              <a:gd name="connsiteY86" fmla="*/ 2754086 h 2928257"/>
              <a:gd name="connsiteX87" fmla="*/ 2090057 w 3069771"/>
              <a:gd name="connsiteY87" fmla="*/ 2808515 h 2928257"/>
              <a:gd name="connsiteX88" fmla="*/ 2057400 w 3069771"/>
              <a:gd name="connsiteY88" fmla="*/ 2830286 h 2928257"/>
              <a:gd name="connsiteX89" fmla="*/ 2035628 w 3069771"/>
              <a:gd name="connsiteY89" fmla="*/ 2852057 h 2928257"/>
              <a:gd name="connsiteX90" fmla="*/ 2002971 w 3069771"/>
              <a:gd name="connsiteY90" fmla="*/ 2862943 h 2928257"/>
              <a:gd name="connsiteX91" fmla="*/ 1937657 w 3069771"/>
              <a:gd name="connsiteY91" fmla="*/ 2906486 h 2928257"/>
              <a:gd name="connsiteX92" fmla="*/ 1861457 w 3069771"/>
              <a:gd name="connsiteY92" fmla="*/ 2928257 h 2928257"/>
              <a:gd name="connsiteX93" fmla="*/ 1621971 w 3069771"/>
              <a:gd name="connsiteY93" fmla="*/ 2917372 h 2928257"/>
              <a:gd name="connsiteX94" fmla="*/ 1578428 w 3069771"/>
              <a:gd name="connsiteY94" fmla="*/ 2906486 h 2928257"/>
              <a:gd name="connsiteX95" fmla="*/ 1513114 w 3069771"/>
              <a:gd name="connsiteY95" fmla="*/ 2884715 h 2928257"/>
              <a:gd name="connsiteX96" fmla="*/ 1447800 w 3069771"/>
              <a:gd name="connsiteY96" fmla="*/ 2852057 h 2928257"/>
              <a:gd name="connsiteX97" fmla="*/ 1415143 w 3069771"/>
              <a:gd name="connsiteY97" fmla="*/ 2830286 h 2928257"/>
              <a:gd name="connsiteX98" fmla="*/ 1328057 w 3069771"/>
              <a:gd name="connsiteY98" fmla="*/ 2786743 h 2928257"/>
              <a:gd name="connsiteX99" fmla="*/ 1230085 w 3069771"/>
              <a:gd name="connsiteY99" fmla="*/ 2743200 h 2928257"/>
              <a:gd name="connsiteX100" fmla="*/ 1197428 w 3069771"/>
              <a:gd name="connsiteY100" fmla="*/ 2721429 h 2928257"/>
              <a:gd name="connsiteX101" fmla="*/ 1110343 w 3069771"/>
              <a:gd name="connsiteY101" fmla="*/ 2667000 h 2928257"/>
              <a:gd name="connsiteX102" fmla="*/ 1099457 w 3069771"/>
              <a:gd name="connsiteY102" fmla="*/ 2634343 h 2928257"/>
              <a:gd name="connsiteX103" fmla="*/ 1077685 w 3069771"/>
              <a:gd name="connsiteY103" fmla="*/ 2612572 h 2928257"/>
              <a:gd name="connsiteX104" fmla="*/ 1023257 w 3069771"/>
              <a:gd name="connsiteY104" fmla="*/ 2569029 h 2928257"/>
              <a:gd name="connsiteX105" fmla="*/ 968828 w 3069771"/>
              <a:gd name="connsiteY105" fmla="*/ 2525486 h 2928257"/>
              <a:gd name="connsiteX106" fmla="*/ 947057 w 3069771"/>
              <a:gd name="connsiteY106" fmla="*/ 2492829 h 2928257"/>
              <a:gd name="connsiteX107" fmla="*/ 925285 w 3069771"/>
              <a:gd name="connsiteY107" fmla="*/ 2449286 h 2928257"/>
              <a:gd name="connsiteX108" fmla="*/ 870857 w 3069771"/>
              <a:gd name="connsiteY108" fmla="*/ 2394857 h 2928257"/>
              <a:gd name="connsiteX109" fmla="*/ 827314 w 3069771"/>
              <a:gd name="connsiteY109" fmla="*/ 2329543 h 2928257"/>
              <a:gd name="connsiteX110" fmla="*/ 772885 w 3069771"/>
              <a:gd name="connsiteY110" fmla="*/ 2264229 h 2928257"/>
              <a:gd name="connsiteX111" fmla="*/ 751114 w 3069771"/>
              <a:gd name="connsiteY111" fmla="*/ 2220686 h 2928257"/>
              <a:gd name="connsiteX112" fmla="*/ 729343 w 3069771"/>
              <a:gd name="connsiteY112" fmla="*/ 2188029 h 2928257"/>
              <a:gd name="connsiteX113" fmla="*/ 674914 w 3069771"/>
              <a:gd name="connsiteY113" fmla="*/ 2100943 h 2928257"/>
              <a:gd name="connsiteX114" fmla="*/ 653143 w 3069771"/>
              <a:gd name="connsiteY114" fmla="*/ 2068286 h 2928257"/>
              <a:gd name="connsiteX115" fmla="*/ 587828 w 3069771"/>
              <a:gd name="connsiteY115" fmla="*/ 2035629 h 2928257"/>
              <a:gd name="connsiteX116" fmla="*/ 511628 w 3069771"/>
              <a:gd name="connsiteY116" fmla="*/ 1981200 h 2928257"/>
              <a:gd name="connsiteX117" fmla="*/ 489857 w 3069771"/>
              <a:gd name="connsiteY117" fmla="*/ 1948543 h 2928257"/>
              <a:gd name="connsiteX118" fmla="*/ 478971 w 3069771"/>
              <a:gd name="connsiteY118" fmla="*/ 1915886 h 2928257"/>
              <a:gd name="connsiteX119" fmla="*/ 446314 w 3069771"/>
              <a:gd name="connsiteY119" fmla="*/ 1894115 h 2928257"/>
              <a:gd name="connsiteX120" fmla="*/ 370114 w 3069771"/>
              <a:gd name="connsiteY120" fmla="*/ 1817915 h 2928257"/>
              <a:gd name="connsiteX121" fmla="*/ 348343 w 3069771"/>
              <a:gd name="connsiteY121" fmla="*/ 1796143 h 2928257"/>
              <a:gd name="connsiteX122" fmla="*/ 315685 w 3069771"/>
              <a:gd name="connsiteY122" fmla="*/ 1687286 h 292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069771" h="2928257">
                <a:moveTo>
                  <a:pt x="315685" y="1687286"/>
                </a:moveTo>
                <a:lnTo>
                  <a:pt x="315685" y="1687286"/>
                </a:lnTo>
                <a:cubicBezTo>
                  <a:pt x="290285" y="1665515"/>
                  <a:pt x="264489" y="1644198"/>
                  <a:pt x="239485" y="1621972"/>
                </a:cubicBezTo>
                <a:cubicBezTo>
                  <a:pt x="231814" y="1615153"/>
                  <a:pt x="222994" y="1609001"/>
                  <a:pt x="217714" y="1600200"/>
                </a:cubicBezTo>
                <a:cubicBezTo>
                  <a:pt x="199512" y="1569862"/>
                  <a:pt x="216817" y="1560295"/>
                  <a:pt x="185057" y="1534886"/>
                </a:cubicBezTo>
                <a:cubicBezTo>
                  <a:pt x="176097" y="1527718"/>
                  <a:pt x="163286" y="1527629"/>
                  <a:pt x="152400" y="1524000"/>
                </a:cubicBezTo>
                <a:cubicBezTo>
                  <a:pt x="67531" y="1439135"/>
                  <a:pt x="204961" y="1579405"/>
                  <a:pt x="108857" y="1469572"/>
                </a:cubicBezTo>
                <a:cubicBezTo>
                  <a:pt x="91961" y="1450262"/>
                  <a:pt x="54428" y="1415143"/>
                  <a:pt x="54428" y="1415143"/>
                </a:cubicBezTo>
                <a:cubicBezTo>
                  <a:pt x="58057" y="1389743"/>
                  <a:pt x="67867" y="1364474"/>
                  <a:pt x="65314" y="1338943"/>
                </a:cubicBezTo>
                <a:cubicBezTo>
                  <a:pt x="64012" y="1325925"/>
                  <a:pt x="51716" y="1316502"/>
                  <a:pt x="43543" y="1306286"/>
                </a:cubicBezTo>
                <a:cubicBezTo>
                  <a:pt x="-18497" y="1228737"/>
                  <a:pt x="67002" y="1352365"/>
                  <a:pt x="0" y="1251857"/>
                </a:cubicBezTo>
                <a:cubicBezTo>
                  <a:pt x="2034" y="1243721"/>
                  <a:pt x="15077" y="1186813"/>
                  <a:pt x="21771" y="1175657"/>
                </a:cubicBezTo>
                <a:cubicBezTo>
                  <a:pt x="27051" y="1166856"/>
                  <a:pt x="36286" y="1161143"/>
                  <a:pt x="43543" y="1153886"/>
                </a:cubicBezTo>
                <a:cubicBezTo>
                  <a:pt x="47171" y="1139372"/>
                  <a:pt x="51183" y="1124948"/>
                  <a:pt x="54428" y="1110343"/>
                </a:cubicBezTo>
                <a:cubicBezTo>
                  <a:pt x="58442" y="1092282"/>
                  <a:pt x="60827" y="1073865"/>
                  <a:pt x="65314" y="1055915"/>
                </a:cubicBezTo>
                <a:cubicBezTo>
                  <a:pt x="68097" y="1044783"/>
                  <a:pt x="69032" y="1032217"/>
                  <a:pt x="76200" y="1023257"/>
                </a:cubicBezTo>
                <a:cubicBezTo>
                  <a:pt x="84373" y="1013041"/>
                  <a:pt x="97971" y="1008743"/>
                  <a:pt x="108857" y="1001486"/>
                </a:cubicBezTo>
                <a:cubicBezTo>
                  <a:pt x="88604" y="981234"/>
                  <a:pt x="79048" y="974525"/>
                  <a:pt x="65314" y="947057"/>
                </a:cubicBezTo>
                <a:cubicBezTo>
                  <a:pt x="60182" y="936794"/>
                  <a:pt x="58057" y="925286"/>
                  <a:pt x="54428" y="914400"/>
                </a:cubicBezTo>
                <a:cubicBezTo>
                  <a:pt x="73009" y="784340"/>
                  <a:pt x="54485" y="881548"/>
                  <a:pt x="76200" y="805543"/>
                </a:cubicBezTo>
                <a:cubicBezTo>
                  <a:pt x="82121" y="784820"/>
                  <a:pt x="98506" y="707037"/>
                  <a:pt x="108857" y="696686"/>
                </a:cubicBezTo>
                <a:cubicBezTo>
                  <a:pt x="119743" y="685800"/>
                  <a:pt x="128705" y="672568"/>
                  <a:pt x="141514" y="664029"/>
                </a:cubicBezTo>
                <a:cubicBezTo>
                  <a:pt x="151061" y="657664"/>
                  <a:pt x="163285" y="656772"/>
                  <a:pt x="174171" y="653143"/>
                </a:cubicBezTo>
                <a:cubicBezTo>
                  <a:pt x="188685" y="638629"/>
                  <a:pt x="206328" y="626679"/>
                  <a:pt x="217714" y="609600"/>
                </a:cubicBezTo>
                <a:cubicBezTo>
                  <a:pt x="236450" y="581496"/>
                  <a:pt x="252860" y="552255"/>
                  <a:pt x="283028" y="533400"/>
                </a:cubicBezTo>
                <a:cubicBezTo>
                  <a:pt x="312057" y="515257"/>
                  <a:pt x="345909" y="503178"/>
                  <a:pt x="370114" y="478972"/>
                </a:cubicBezTo>
                <a:cubicBezTo>
                  <a:pt x="429693" y="419390"/>
                  <a:pt x="334123" y="512118"/>
                  <a:pt x="457200" y="413657"/>
                </a:cubicBezTo>
                <a:cubicBezTo>
                  <a:pt x="475343" y="399143"/>
                  <a:pt x="492296" y="383003"/>
                  <a:pt x="511628" y="370115"/>
                </a:cubicBezTo>
                <a:cubicBezTo>
                  <a:pt x="525130" y="361114"/>
                  <a:pt x="541669" y="357344"/>
                  <a:pt x="555171" y="348343"/>
                </a:cubicBezTo>
                <a:cubicBezTo>
                  <a:pt x="563711" y="342650"/>
                  <a:pt x="568732" y="332730"/>
                  <a:pt x="576943" y="326572"/>
                </a:cubicBezTo>
                <a:cubicBezTo>
                  <a:pt x="597876" y="310873"/>
                  <a:pt x="620486" y="297543"/>
                  <a:pt x="642257" y="283029"/>
                </a:cubicBezTo>
                <a:cubicBezTo>
                  <a:pt x="653143" y="275772"/>
                  <a:pt x="664448" y="269107"/>
                  <a:pt x="674914" y="261257"/>
                </a:cubicBezTo>
                <a:cubicBezTo>
                  <a:pt x="689428" y="250371"/>
                  <a:pt x="701012" y="233584"/>
                  <a:pt x="718457" y="228600"/>
                </a:cubicBezTo>
                <a:cubicBezTo>
                  <a:pt x="753521" y="218582"/>
                  <a:pt x="791028" y="221343"/>
                  <a:pt x="827314" y="217715"/>
                </a:cubicBezTo>
                <a:lnTo>
                  <a:pt x="903514" y="195943"/>
                </a:lnTo>
                <a:cubicBezTo>
                  <a:pt x="1004008" y="169145"/>
                  <a:pt x="991496" y="177503"/>
                  <a:pt x="1099457" y="141515"/>
                </a:cubicBezTo>
                <a:cubicBezTo>
                  <a:pt x="1117995" y="135336"/>
                  <a:pt x="1135096" y="125111"/>
                  <a:pt x="1153885" y="119743"/>
                </a:cubicBezTo>
                <a:cubicBezTo>
                  <a:pt x="1214215" y="102506"/>
                  <a:pt x="1236873" y="106143"/>
                  <a:pt x="1284514" y="87086"/>
                </a:cubicBezTo>
                <a:cubicBezTo>
                  <a:pt x="1310172" y="76823"/>
                  <a:pt x="1334203" y="62227"/>
                  <a:pt x="1360714" y="54429"/>
                </a:cubicBezTo>
                <a:cubicBezTo>
                  <a:pt x="1396215" y="43988"/>
                  <a:pt x="1434466" y="44359"/>
                  <a:pt x="1469571" y="32657"/>
                </a:cubicBezTo>
                <a:lnTo>
                  <a:pt x="1534885" y="10886"/>
                </a:lnTo>
                <a:lnTo>
                  <a:pt x="1567543" y="0"/>
                </a:lnTo>
                <a:cubicBezTo>
                  <a:pt x="1905000" y="3629"/>
                  <a:pt x="2242599" y="454"/>
                  <a:pt x="2579914" y="10886"/>
                </a:cubicBezTo>
                <a:cubicBezTo>
                  <a:pt x="2596134" y="11388"/>
                  <a:pt x="2608263" y="26959"/>
                  <a:pt x="2623457" y="32657"/>
                </a:cubicBezTo>
                <a:cubicBezTo>
                  <a:pt x="2637465" y="37910"/>
                  <a:pt x="2652486" y="39914"/>
                  <a:pt x="2667000" y="43543"/>
                </a:cubicBezTo>
                <a:cubicBezTo>
                  <a:pt x="2677886" y="54429"/>
                  <a:pt x="2687968" y="66181"/>
                  <a:pt x="2699657" y="76200"/>
                </a:cubicBezTo>
                <a:cubicBezTo>
                  <a:pt x="2713432" y="88007"/>
                  <a:pt x="2731585" y="94919"/>
                  <a:pt x="2743200" y="108857"/>
                </a:cubicBezTo>
                <a:cubicBezTo>
                  <a:pt x="2750546" y="117672"/>
                  <a:pt x="2748181" y="131675"/>
                  <a:pt x="2754085" y="141515"/>
                </a:cubicBezTo>
                <a:cubicBezTo>
                  <a:pt x="2759365" y="150316"/>
                  <a:pt x="2768600" y="156029"/>
                  <a:pt x="2775857" y="163286"/>
                </a:cubicBezTo>
                <a:cubicBezTo>
                  <a:pt x="2798070" y="252134"/>
                  <a:pt x="2773176" y="157292"/>
                  <a:pt x="2808514" y="272143"/>
                </a:cubicBezTo>
                <a:cubicBezTo>
                  <a:pt x="2816283" y="297391"/>
                  <a:pt x="2823334" y="322857"/>
                  <a:pt x="2830285" y="348343"/>
                </a:cubicBezTo>
                <a:cubicBezTo>
                  <a:pt x="2834221" y="362777"/>
                  <a:pt x="2836139" y="377797"/>
                  <a:pt x="2841171" y="391886"/>
                </a:cubicBezTo>
                <a:cubicBezTo>
                  <a:pt x="2854315" y="428690"/>
                  <a:pt x="2872356" y="463668"/>
                  <a:pt x="2884714" y="500743"/>
                </a:cubicBezTo>
                <a:cubicBezTo>
                  <a:pt x="2891971" y="522514"/>
                  <a:pt x="2897165" y="545086"/>
                  <a:pt x="2906485" y="566057"/>
                </a:cubicBezTo>
                <a:cubicBezTo>
                  <a:pt x="2911799" y="578013"/>
                  <a:pt x="2922774" y="586836"/>
                  <a:pt x="2928257" y="598715"/>
                </a:cubicBezTo>
                <a:cubicBezTo>
                  <a:pt x="2944634" y="634199"/>
                  <a:pt x="2957286" y="671286"/>
                  <a:pt x="2971800" y="707572"/>
                </a:cubicBezTo>
                <a:lnTo>
                  <a:pt x="2971800" y="707572"/>
                </a:lnTo>
                <a:lnTo>
                  <a:pt x="3004457" y="805543"/>
                </a:lnTo>
                <a:cubicBezTo>
                  <a:pt x="3008086" y="816429"/>
                  <a:pt x="3013093" y="826948"/>
                  <a:pt x="3015343" y="838200"/>
                </a:cubicBezTo>
                <a:cubicBezTo>
                  <a:pt x="3037471" y="948850"/>
                  <a:pt x="3014800" y="847188"/>
                  <a:pt x="3037114" y="925286"/>
                </a:cubicBezTo>
                <a:cubicBezTo>
                  <a:pt x="3041224" y="939671"/>
                  <a:pt x="3042107" y="955078"/>
                  <a:pt x="3048000" y="968829"/>
                </a:cubicBezTo>
                <a:cubicBezTo>
                  <a:pt x="3053154" y="980854"/>
                  <a:pt x="3062514" y="990600"/>
                  <a:pt x="3069771" y="1001486"/>
                </a:cubicBezTo>
                <a:cubicBezTo>
                  <a:pt x="3039096" y="1246882"/>
                  <a:pt x="3074046" y="944365"/>
                  <a:pt x="3048000" y="1491343"/>
                </a:cubicBezTo>
                <a:cubicBezTo>
                  <a:pt x="3047120" y="1509824"/>
                  <a:pt x="3040424" y="1527568"/>
                  <a:pt x="3037114" y="1545772"/>
                </a:cubicBezTo>
                <a:cubicBezTo>
                  <a:pt x="3033166" y="1567488"/>
                  <a:pt x="3029584" y="1589271"/>
                  <a:pt x="3026228" y="1611086"/>
                </a:cubicBezTo>
                <a:cubicBezTo>
                  <a:pt x="3022327" y="1636445"/>
                  <a:pt x="3021112" y="1662285"/>
                  <a:pt x="3015343" y="1687286"/>
                </a:cubicBezTo>
                <a:cubicBezTo>
                  <a:pt x="3010183" y="1709647"/>
                  <a:pt x="3000828" y="1730829"/>
                  <a:pt x="2993571" y="1752600"/>
                </a:cubicBezTo>
                <a:cubicBezTo>
                  <a:pt x="2989942" y="1763486"/>
                  <a:pt x="2984935" y="1774005"/>
                  <a:pt x="2982685" y="1785257"/>
                </a:cubicBezTo>
                <a:cubicBezTo>
                  <a:pt x="2945023" y="1973581"/>
                  <a:pt x="3005282" y="1683970"/>
                  <a:pt x="2950028" y="1905000"/>
                </a:cubicBezTo>
                <a:cubicBezTo>
                  <a:pt x="2939335" y="1947776"/>
                  <a:pt x="2935043" y="1969677"/>
                  <a:pt x="2917371" y="2013857"/>
                </a:cubicBezTo>
                <a:cubicBezTo>
                  <a:pt x="2891040" y="2079685"/>
                  <a:pt x="2907056" y="2037637"/>
                  <a:pt x="2873828" y="2079172"/>
                </a:cubicBezTo>
                <a:cubicBezTo>
                  <a:pt x="2847310" y="2112320"/>
                  <a:pt x="2852631" y="2116266"/>
                  <a:pt x="2830285" y="2155372"/>
                </a:cubicBezTo>
                <a:cubicBezTo>
                  <a:pt x="2823794" y="2166731"/>
                  <a:pt x="2814365" y="2176327"/>
                  <a:pt x="2808514" y="2188029"/>
                </a:cubicBezTo>
                <a:cubicBezTo>
                  <a:pt x="2799811" y="2205434"/>
                  <a:pt x="2791395" y="2247945"/>
                  <a:pt x="2786743" y="2264229"/>
                </a:cubicBezTo>
                <a:cubicBezTo>
                  <a:pt x="2783591" y="2275262"/>
                  <a:pt x="2780989" y="2286623"/>
                  <a:pt x="2775857" y="2296886"/>
                </a:cubicBezTo>
                <a:cubicBezTo>
                  <a:pt x="2762125" y="2324348"/>
                  <a:pt x="2752562" y="2331066"/>
                  <a:pt x="2732314" y="2351315"/>
                </a:cubicBezTo>
                <a:cubicBezTo>
                  <a:pt x="2725057" y="2373086"/>
                  <a:pt x="2732314" y="2409372"/>
                  <a:pt x="2710543" y="2416629"/>
                </a:cubicBezTo>
                <a:cubicBezTo>
                  <a:pt x="2650666" y="2436588"/>
                  <a:pt x="2704316" y="2415522"/>
                  <a:pt x="2645228" y="2449286"/>
                </a:cubicBezTo>
                <a:cubicBezTo>
                  <a:pt x="2617626" y="2465058"/>
                  <a:pt x="2592900" y="2471609"/>
                  <a:pt x="2569028" y="2492829"/>
                </a:cubicBezTo>
                <a:cubicBezTo>
                  <a:pt x="2546016" y="2513284"/>
                  <a:pt x="2529332" y="2541064"/>
                  <a:pt x="2503714" y="2558143"/>
                </a:cubicBezTo>
                <a:cubicBezTo>
                  <a:pt x="2481943" y="2572657"/>
                  <a:pt x="2456903" y="2583184"/>
                  <a:pt x="2438400" y="2601686"/>
                </a:cubicBezTo>
                <a:cubicBezTo>
                  <a:pt x="2423537" y="2616548"/>
                  <a:pt x="2404567" y="2638364"/>
                  <a:pt x="2383971" y="2645229"/>
                </a:cubicBezTo>
                <a:cubicBezTo>
                  <a:pt x="2363032" y="2652209"/>
                  <a:pt x="2340203" y="2651327"/>
                  <a:pt x="2318657" y="2656115"/>
                </a:cubicBezTo>
                <a:cubicBezTo>
                  <a:pt x="2307456" y="2658604"/>
                  <a:pt x="2297033" y="2663848"/>
                  <a:pt x="2286000" y="2667000"/>
                </a:cubicBezTo>
                <a:cubicBezTo>
                  <a:pt x="2271615" y="2671110"/>
                  <a:pt x="2256971" y="2674257"/>
                  <a:pt x="2242457" y="2677886"/>
                </a:cubicBezTo>
                <a:cubicBezTo>
                  <a:pt x="2161716" y="2731712"/>
                  <a:pt x="2250073" y="2669725"/>
                  <a:pt x="2188028" y="2721429"/>
                </a:cubicBezTo>
                <a:cubicBezTo>
                  <a:pt x="2174090" y="2733044"/>
                  <a:pt x="2158045" y="2742032"/>
                  <a:pt x="2144485" y="2754086"/>
                </a:cubicBezTo>
                <a:cubicBezTo>
                  <a:pt x="2125308" y="2771132"/>
                  <a:pt x="2111406" y="2794283"/>
                  <a:pt x="2090057" y="2808515"/>
                </a:cubicBezTo>
                <a:cubicBezTo>
                  <a:pt x="2079171" y="2815772"/>
                  <a:pt x="2067616" y="2822113"/>
                  <a:pt x="2057400" y="2830286"/>
                </a:cubicBezTo>
                <a:cubicBezTo>
                  <a:pt x="2049386" y="2836697"/>
                  <a:pt x="2044429" y="2846777"/>
                  <a:pt x="2035628" y="2852057"/>
                </a:cubicBezTo>
                <a:cubicBezTo>
                  <a:pt x="2025789" y="2857961"/>
                  <a:pt x="2013002" y="2857370"/>
                  <a:pt x="2002971" y="2862943"/>
                </a:cubicBezTo>
                <a:cubicBezTo>
                  <a:pt x="1980098" y="2875650"/>
                  <a:pt x="1962480" y="2898211"/>
                  <a:pt x="1937657" y="2906486"/>
                </a:cubicBezTo>
                <a:cubicBezTo>
                  <a:pt x="1890807" y="2922103"/>
                  <a:pt x="1916132" y="2914589"/>
                  <a:pt x="1861457" y="2928257"/>
                </a:cubicBezTo>
                <a:cubicBezTo>
                  <a:pt x="1781628" y="2924629"/>
                  <a:pt x="1701647" y="2923501"/>
                  <a:pt x="1621971" y="2917372"/>
                </a:cubicBezTo>
                <a:cubicBezTo>
                  <a:pt x="1607054" y="2916225"/>
                  <a:pt x="1592758" y="2910785"/>
                  <a:pt x="1578428" y="2906486"/>
                </a:cubicBezTo>
                <a:cubicBezTo>
                  <a:pt x="1556447" y="2899892"/>
                  <a:pt x="1513114" y="2884715"/>
                  <a:pt x="1513114" y="2884715"/>
                </a:cubicBezTo>
                <a:cubicBezTo>
                  <a:pt x="1419533" y="2822326"/>
                  <a:pt x="1537929" y="2897122"/>
                  <a:pt x="1447800" y="2852057"/>
                </a:cubicBezTo>
                <a:cubicBezTo>
                  <a:pt x="1436098" y="2846206"/>
                  <a:pt x="1426628" y="2836551"/>
                  <a:pt x="1415143" y="2830286"/>
                </a:cubicBezTo>
                <a:cubicBezTo>
                  <a:pt x="1386651" y="2814745"/>
                  <a:pt x="1358191" y="2798796"/>
                  <a:pt x="1328057" y="2786743"/>
                </a:cubicBezTo>
                <a:cubicBezTo>
                  <a:pt x="1289170" y="2771189"/>
                  <a:pt x="1265686" y="2763543"/>
                  <a:pt x="1230085" y="2743200"/>
                </a:cubicBezTo>
                <a:cubicBezTo>
                  <a:pt x="1218726" y="2736709"/>
                  <a:pt x="1208787" y="2727920"/>
                  <a:pt x="1197428" y="2721429"/>
                </a:cubicBezTo>
                <a:cubicBezTo>
                  <a:pt x="1113754" y="2673615"/>
                  <a:pt x="1193591" y="2729437"/>
                  <a:pt x="1110343" y="2667000"/>
                </a:cubicBezTo>
                <a:cubicBezTo>
                  <a:pt x="1106714" y="2656114"/>
                  <a:pt x="1105361" y="2644182"/>
                  <a:pt x="1099457" y="2634343"/>
                </a:cubicBezTo>
                <a:cubicBezTo>
                  <a:pt x="1094176" y="2625542"/>
                  <a:pt x="1085477" y="2619251"/>
                  <a:pt x="1077685" y="2612572"/>
                </a:cubicBezTo>
                <a:cubicBezTo>
                  <a:pt x="1060044" y="2597452"/>
                  <a:pt x="1040898" y="2584150"/>
                  <a:pt x="1023257" y="2569029"/>
                </a:cubicBezTo>
                <a:cubicBezTo>
                  <a:pt x="968971" y="2522497"/>
                  <a:pt x="1039679" y="2572719"/>
                  <a:pt x="968828" y="2525486"/>
                </a:cubicBezTo>
                <a:cubicBezTo>
                  <a:pt x="961571" y="2514600"/>
                  <a:pt x="953548" y="2504188"/>
                  <a:pt x="947057" y="2492829"/>
                </a:cubicBezTo>
                <a:cubicBezTo>
                  <a:pt x="939006" y="2478740"/>
                  <a:pt x="935248" y="2462095"/>
                  <a:pt x="925285" y="2449286"/>
                </a:cubicBezTo>
                <a:cubicBezTo>
                  <a:pt x="909533" y="2429033"/>
                  <a:pt x="889000" y="2413000"/>
                  <a:pt x="870857" y="2394857"/>
                </a:cubicBezTo>
                <a:cubicBezTo>
                  <a:pt x="852340" y="2339307"/>
                  <a:pt x="871791" y="2381434"/>
                  <a:pt x="827314" y="2329543"/>
                </a:cubicBezTo>
                <a:cubicBezTo>
                  <a:pt x="749695" y="2238987"/>
                  <a:pt x="829437" y="2320779"/>
                  <a:pt x="772885" y="2264229"/>
                </a:cubicBezTo>
                <a:cubicBezTo>
                  <a:pt x="765628" y="2249715"/>
                  <a:pt x="759165" y="2234775"/>
                  <a:pt x="751114" y="2220686"/>
                </a:cubicBezTo>
                <a:cubicBezTo>
                  <a:pt x="744623" y="2209327"/>
                  <a:pt x="736367" y="2199067"/>
                  <a:pt x="729343" y="2188029"/>
                </a:cubicBezTo>
                <a:cubicBezTo>
                  <a:pt x="710965" y="2159149"/>
                  <a:pt x="693292" y="2129823"/>
                  <a:pt x="674914" y="2100943"/>
                </a:cubicBezTo>
                <a:cubicBezTo>
                  <a:pt x="667890" y="2089905"/>
                  <a:pt x="665555" y="2072423"/>
                  <a:pt x="653143" y="2068286"/>
                </a:cubicBezTo>
                <a:cubicBezTo>
                  <a:pt x="621535" y="2057750"/>
                  <a:pt x="614685" y="2058649"/>
                  <a:pt x="587828" y="2035629"/>
                </a:cubicBezTo>
                <a:cubicBezTo>
                  <a:pt x="522082" y="1979276"/>
                  <a:pt x="571634" y="2001203"/>
                  <a:pt x="511628" y="1981200"/>
                </a:cubicBezTo>
                <a:cubicBezTo>
                  <a:pt x="504371" y="1970314"/>
                  <a:pt x="495708" y="1960245"/>
                  <a:pt x="489857" y="1948543"/>
                </a:cubicBezTo>
                <a:cubicBezTo>
                  <a:pt x="484725" y="1938280"/>
                  <a:pt x="486139" y="1924846"/>
                  <a:pt x="478971" y="1915886"/>
                </a:cubicBezTo>
                <a:cubicBezTo>
                  <a:pt x="470798" y="1905670"/>
                  <a:pt x="457200" y="1901372"/>
                  <a:pt x="446314" y="1894115"/>
                </a:cubicBezTo>
                <a:cubicBezTo>
                  <a:pt x="421681" y="1820216"/>
                  <a:pt x="457455" y="1905260"/>
                  <a:pt x="370114" y="1817915"/>
                </a:cubicBezTo>
                <a:cubicBezTo>
                  <a:pt x="362857" y="1810658"/>
                  <a:pt x="354501" y="1804354"/>
                  <a:pt x="348343" y="1796143"/>
                </a:cubicBezTo>
                <a:cubicBezTo>
                  <a:pt x="312309" y="1748097"/>
                  <a:pt x="321128" y="1705429"/>
                  <a:pt x="315685" y="168728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9978CF-82F2-8448-A188-6603BEDB1FF3}"/>
              </a:ext>
            </a:extLst>
          </p:cNvPr>
          <p:cNvSpPr txBox="1"/>
          <p:nvPr/>
        </p:nvSpPr>
        <p:spPr>
          <a:xfrm>
            <a:off x="1903644" y="1958413"/>
            <a:ext cx="1393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200-bus</a:t>
            </a:r>
          </a:p>
          <a:p>
            <a:r>
              <a:rPr lang="en-US" dirty="0"/>
              <a:t>Transmission</a:t>
            </a:r>
          </a:p>
          <a:p>
            <a:r>
              <a:rPr lang="en-US" dirty="0"/>
              <a:t>network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A6C2D0-D50C-3C44-8A3A-63D317298300}"/>
              </a:ext>
            </a:extLst>
          </p:cNvPr>
          <p:cNvSpPr txBox="1"/>
          <p:nvPr/>
        </p:nvSpPr>
        <p:spPr>
          <a:xfrm>
            <a:off x="2610690" y="5799138"/>
            <a:ext cx="1347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141-bus</a:t>
            </a:r>
          </a:p>
          <a:p>
            <a:r>
              <a:rPr lang="en-US" dirty="0"/>
              <a:t>Distribution </a:t>
            </a:r>
          </a:p>
          <a:p>
            <a:r>
              <a:rPr lang="en-US" dirty="0"/>
              <a:t>network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CEC4A0-5E43-EC45-A83E-C224604EE721}"/>
              </a:ext>
            </a:extLst>
          </p:cNvPr>
          <p:cNvCxnSpPr>
            <a:cxnSpLocks/>
          </p:cNvCxnSpPr>
          <p:nvPr/>
        </p:nvCxnSpPr>
        <p:spPr>
          <a:xfrm flipV="1">
            <a:off x="6759213" y="4068286"/>
            <a:ext cx="593496" cy="37306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>
            <a:extLst>
              <a:ext uri="{FF2B5EF4-FFF2-40B4-BE49-F238E27FC236}">
                <a16:creationId xmlns:a16="http://schemas.microsoft.com/office/drawing/2014/main" id="{25996633-D0D3-DC43-8E6E-7D44DDA56691}"/>
              </a:ext>
            </a:extLst>
          </p:cNvPr>
          <p:cNvSpPr/>
          <p:nvPr/>
        </p:nvSpPr>
        <p:spPr>
          <a:xfrm>
            <a:off x="4572000" y="4254817"/>
            <a:ext cx="990600" cy="563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0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1598-D97D-FE4B-8BCE-835B046B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22D95-5599-FB47-81F2-FA73BBFA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28319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PSL branch – pg-9bus-dataset</a:t>
            </a:r>
          </a:p>
          <a:p>
            <a:r>
              <a:rPr lang="en-US" dirty="0"/>
              <a:t>Directory - </a:t>
            </a:r>
            <a:r>
              <a:rPr lang="en-US" dirty="0" err="1"/>
              <a:t>psl</a:t>
            </a:r>
            <a:r>
              <a:rPr lang="en-US" dirty="0"/>
              <a:t>/</a:t>
            </a:r>
            <a:r>
              <a:rPr lang="en-US" dirty="0" err="1"/>
              <a:t>psl</a:t>
            </a:r>
            <a:r>
              <a:rPr lang="en-US" dirty="0"/>
              <a:t>/datasets/ACTIVSg200_case141_data</a:t>
            </a:r>
          </a:p>
          <a:p>
            <a:r>
              <a:rPr lang="en-US" dirty="0"/>
              <a:t>Each file contains the boundary bus interaction for a fault (step function) in the 141-bus external area. </a:t>
            </a:r>
          </a:p>
          <a:p>
            <a:r>
              <a:rPr lang="en-US" dirty="0"/>
              <a:t>Measurements: Voltage at the boundary bus, Current flowing into the external area</a:t>
            </a:r>
          </a:p>
          <a:p>
            <a:r>
              <a:rPr lang="en-US" dirty="0"/>
              <a:t>Four </a:t>
            </a:r>
            <a:r>
              <a:rPr lang="en-US" dirty="0" err="1"/>
              <a:t>measuements</a:t>
            </a:r>
            <a:r>
              <a:rPr lang="en-US" dirty="0"/>
              <a:t> in each file. Data tags - </a:t>
            </a:r>
          </a:p>
          <a:p>
            <a:pPr lvl="1"/>
            <a:r>
              <a:rPr lang="en-US" dirty="0"/>
              <a:t>y1 – V</a:t>
            </a:r>
          </a:p>
          <a:p>
            <a:pPr lvl="1"/>
            <a:r>
              <a:rPr lang="en-US" dirty="0"/>
              <a:t>Y2 - \</a:t>
            </a:r>
            <a:r>
              <a:rPr lang="en-US" dirty="0" err="1"/>
              <a:t>theta_V</a:t>
            </a:r>
            <a:endParaRPr lang="en-US" dirty="0"/>
          </a:p>
          <a:p>
            <a:pPr lvl="1"/>
            <a:r>
              <a:rPr lang="en-US" dirty="0"/>
              <a:t>y3 – I</a:t>
            </a:r>
          </a:p>
          <a:p>
            <a:pPr lvl="1"/>
            <a:r>
              <a:rPr lang="en-US" dirty="0"/>
              <a:t>Y4 - \</a:t>
            </a:r>
            <a:r>
              <a:rPr lang="en-US" dirty="0" err="1"/>
              <a:t>theta_I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7276B19-5B94-564E-8D3B-CB408D63989F}"/>
              </a:ext>
            </a:extLst>
          </p:cNvPr>
          <p:cNvGrpSpPr/>
          <p:nvPr/>
        </p:nvGrpSpPr>
        <p:grpSpPr>
          <a:xfrm>
            <a:off x="1143000" y="4038600"/>
            <a:ext cx="6477001" cy="2628570"/>
            <a:chOff x="1904999" y="3263773"/>
            <a:chExt cx="6477001" cy="262857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EA1B3EE-70E7-8248-9F18-182D3C143676}"/>
                </a:ext>
              </a:extLst>
            </p:cNvPr>
            <p:cNvCxnSpPr/>
            <p:nvPr/>
          </p:nvCxnSpPr>
          <p:spPr>
            <a:xfrm>
              <a:off x="4038600" y="3733800"/>
              <a:ext cx="0" cy="167640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4AEE03-C680-9F45-B6F4-CC9718A2C9BD}"/>
                </a:ext>
              </a:extLst>
            </p:cNvPr>
            <p:cNvSpPr txBox="1"/>
            <p:nvPr/>
          </p:nvSpPr>
          <p:spPr>
            <a:xfrm>
              <a:off x="3283056" y="5492233"/>
              <a:ext cx="16573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Boundary bus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D59AB8-0297-9146-83A8-3D4214E4647A}"/>
                </a:ext>
              </a:extLst>
            </p:cNvPr>
            <p:cNvCxnSpPr/>
            <p:nvPr/>
          </p:nvCxnSpPr>
          <p:spPr>
            <a:xfrm flipH="1">
              <a:off x="3505200" y="4648200"/>
              <a:ext cx="5334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1131AC1-8E66-304D-9095-DE77FFE684BA}"/>
                </a:ext>
              </a:extLst>
            </p:cNvPr>
            <p:cNvSpPr/>
            <p:nvPr/>
          </p:nvSpPr>
          <p:spPr>
            <a:xfrm>
              <a:off x="1904999" y="3962400"/>
              <a:ext cx="1600200" cy="13716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200-bus transmission network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C6CA2FD-331B-1342-8857-C1E96E4C1C58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4038600" y="4637315"/>
              <a:ext cx="2743200" cy="108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4236F25-5A88-3C47-AFD7-C9724ECB7857}"/>
                </a:ext>
              </a:extLst>
            </p:cNvPr>
            <p:cNvSpPr/>
            <p:nvPr/>
          </p:nvSpPr>
          <p:spPr>
            <a:xfrm>
              <a:off x="6781800" y="3951515"/>
              <a:ext cx="1600200" cy="13716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141-bus</a:t>
              </a:r>
            </a:p>
            <a:p>
              <a:pPr algn="ctr"/>
              <a:r>
                <a:rPr lang="en-US" dirty="0"/>
                <a:t>external</a:t>
              </a:r>
            </a:p>
            <a:p>
              <a:pPr algn="ctr"/>
              <a:r>
                <a:rPr lang="en-US" dirty="0"/>
                <a:t>area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44F97D9-453A-B94A-BB4E-CDB54402D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7544" y="3263773"/>
              <a:ext cx="1168400" cy="4064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606A99-69A4-F542-8100-CA77C81F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9694" y="4124585"/>
              <a:ext cx="952500" cy="406400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6ABF515-EE2B-3D4B-B329-B9DA9C5C18AD}"/>
                </a:ext>
              </a:extLst>
            </p:cNvPr>
            <p:cNvCxnSpPr/>
            <p:nvPr/>
          </p:nvCxnSpPr>
          <p:spPr>
            <a:xfrm>
              <a:off x="5410200" y="4354999"/>
              <a:ext cx="10668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403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3859</TotalTime>
  <Words>117</Words>
  <Application>Microsoft Macintosh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Test network</vt:lpstr>
      <vt:lpstr>Goal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Abhyankar, Shrirang G</cp:lastModifiedBy>
  <cp:revision>2016</cp:revision>
  <dcterms:created xsi:type="dcterms:W3CDTF">2006-08-16T00:00:00Z</dcterms:created>
  <dcterms:modified xsi:type="dcterms:W3CDTF">2021-07-24T21:40:54Z</dcterms:modified>
</cp:coreProperties>
</file>