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9998E-C1B1-4E3D-BE71-A904FA8E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0C318-295C-4B4E-A9B4-AF2CBE75B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BF797-99E9-4893-B6C3-9518FEC7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822191-6C21-4682-8764-1F5E0AA4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126C3-663D-40D4-88AA-60F952E8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86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C2F75-BA25-47D3-965A-4CC794B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A7919-CEB5-4E13-A72F-74DFCDB53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90AEF1-C5DE-4F9A-A948-A142C6F9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033AC-D4E7-40D6-989E-BDFAB440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2D6F72-CC68-440E-8A23-70E14973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43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811D36-D31D-4513-9DD7-5A4867DB9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FCC01F-98C1-4310-B23C-52330900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A7E06-1651-45E8-BFE6-F393B67F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6FAA1-EACB-4E25-B23A-80A6F54F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D4105-17DC-4596-B4E0-19FE8B00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04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59D64-F520-4599-B657-5EBD975A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EFAF3-6A2C-4509-AD2B-030883733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9C7D2-4E00-4AE2-B1CD-0DA7B50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C396B-8788-450D-BB04-ABAC59E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149AD-E95D-4523-942C-7639136D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56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6C93D-52D2-4DE4-B791-C31786B7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C5F17-41A5-4725-A0DA-21940045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F9E05-3500-4A60-8AF4-C7606D49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61EF89-EDDA-4958-83D1-63E4B350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1837F-EF6D-4A5B-A40C-70EF925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0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15791-AB61-4BCA-90C4-13C6EBBE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DAD7E0-F362-485B-BC1D-21E75C8A9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01BB83-CD99-4F20-8FBA-14F46D8D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985A9B-673E-4A2B-9002-FCAA572C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99EABA-20E3-4FF3-A420-89B03EB5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94231F-293C-4C51-9F28-D2F205D9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01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1ACF2-8FB5-4BC6-8875-ABB8EDCD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D273A-ED9C-4C2E-A49D-21682FD8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FE899-AA33-48CE-8F5E-832A5D1B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637F40-4141-4B5E-9860-6166BA99D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40B561-CB5C-41F3-9233-1801282E3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6120EE-07F7-40EC-B705-E1F6AC02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FAB42F-A564-4C28-B1E5-85491CCB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C5C652-10A6-4C5C-B587-33750468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56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F201-C64F-4F11-B37A-EF0B5424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3FA954-AD51-4FAF-9D93-844230CA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938C21-1B36-4D3D-BFB6-A1E442D1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713C20-E61F-4F57-B78F-539152C1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9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7C35E8-8D35-4C02-A958-9C35E6B3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963081-24BA-44AB-8ED1-66BDEF66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69A5B0-96FE-4FC9-AFE2-12171775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1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2C95E-4AA5-4138-B97A-15F9EB0C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70CE3-77CF-4461-AF7E-14943089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7EAC57-559D-4F93-A8DC-F54D1A93B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D8A003-FE25-4D1A-8E23-9F7D955D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705655-D44D-49A0-A8EC-D72FD507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F684D3-C105-44DE-830D-E8B24ED8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3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3F83C-62C3-4D6F-99EF-7DAF6186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3B436B-FEBE-4F42-82ED-D5AEE2E01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8DFA0-2C93-4DF5-8956-FB08AF9C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D1E0B-FB21-4409-8697-916B1C85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E66157-D1D9-4533-A41D-DA98E80A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DB56D6-680C-42ED-8010-3050EC25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E7F3C1-7123-4DB1-BB40-59FC0E40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BE79BD-BF0D-40C2-BC83-257C0D81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17F0B-A7BC-4106-91A5-864141370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0068-29BF-4DE2-9C86-736FCD58F1A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11CB20-EA79-4917-9719-F323966DD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30258-E2EB-4148-AC22-4FB9832B4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E3C82-C7B7-4CD0-AB8C-FBC343DC4E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29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0DD06F-6C4C-43DB-B791-EE5AABB0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1030399"/>
            <a:ext cx="818710" cy="7175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16BEAC-3F19-4861-9E9B-5BCA768CB937}"/>
              </a:ext>
            </a:extLst>
          </p:cNvPr>
          <p:cNvSpPr txBox="1"/>
          <p:nvPr/>
        </p:nvSpPr>
        <p:spPr>
          <a:xfrm>
            <a:off x="4158213" y="133394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369FC0"/>
                </a:solidFill>
                <a:latin typeface="Bahnschrift" panose="020B0502040204020203" pitchFamily="34" charset="0"/>
              </a:rPr>
              <a:t>inhaCelula</a:t>
            </a:r>
            <a:endParaRPr lang="pt-BR" sz="2400" dirty="0">
              <a:solidFill>
                <a:srgbClr val="369FC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82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SANTOS Cleisson (CNH Industrial)</dc:creator>
  <cp:lastModifiedBy>SANTOS Cleisson (CNH Industrial)</cp:lastModifiedBy>
  <cp:revision>1</cp:revision>
  <dcterms:created xsi:type="dcterms:W3CDTF">2019-05-04T01:55:04Z</dcterms:created>
  <dcterms:modified xsi:type="dcterms:W3CDTF">2019-05-04T02:01:31Z</dcterms:modified>
</cp:coreProperties>
</file>