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4C618-76C0-442F-AB5A-6E6B7DE83693}" v="352" dt="2021-02-03T02:31:36.884"/>
    <p1510:client id="{CEBB58DD-8D35-4AC4-8A65-37F0D94BCEB9}" v="7" dt="2021-01-29T22:47:33.657"/>
    <p1510:client id="{E5D11FAA-D8AD-4FC6-B40A-838DD9B68571}" v="44" dt="2021-02-04T23:07:29.953"/>
    <p1510:client id="{E869D6BA-0AF5-4780-BDE8-BCEC5CE98513}" v="411" dt="2021-02-01T12:27:2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iton Felipe de Moraes" userId="df17ad0cb7117063" providerId="Windows Live" clId="Web-{94A4C618-76C0-442F-AB5A-6E6B7DE83693}"/>
    <pc:docChg chg="addSld delSld modSld sldOrd">
      <pc:chgData name="Cleiton Felipe de Moraes" userId="df17ad0cb7117063" providerId="Windows Live" clId="Web-{94A4C618-76C0-442F-AB5A-6E6B7DE83693}" dt="2021-02-03T02:31:48.275" v="214"/>
      <pc:docMkLst>
        <pc:docMk/>
      </pc:docMkLst>
      <pc:sldChg chg="modSp">
        <pc:chgData name="Cleiton Felipe de Moraes" userId="df17ad0cb7117063" providerId="Windows Live" clId="Web-{94A4C618-76C0-442F-AB5A-6E6B7DE83693}" dt="2021-02-03T01:44:51.174" v="66" actId="20577"/>
        <pc:sldMkLst>
          <pc:docMk/>
          <pc:sldMk cId="3174598985" sldId="257"/>
        </pc:sldMkLst>
        <pc:spChg chg="mod">
          <ac:chgData name="Cleiton Felipe de Moraes" userId="df17ad0cb7117063" providerId="Windows Live" clId="Web-{94A4C618-76C0-442F-AB5A-6E6B7DE83693}" dt="2021-02-03T01:44:51.174" v="66" actId="20577"/>
          <ac:spMkLst>
            <pc:docMk/>
            <pc:sldMk cId="3174598985" sldId="257"/>
            <ac:spMk id="5" creationId="{B56C23FE-847F-4FBF-82F1-2A99753BC802}"/>
          </ac:spMkLst>
        </pc:spChg>
      </pc:sldChg>
      <pc:sldChg chg="addAnim delAnim modAnim">
        <pc:chgData name="Cleiton Felipe de Moraes" userId="df17ad0cb7117063" providerId="Windows Live" clId="Web-{94A4C618-76C0-442F-AB5A-6E6B7DE83693}" dt="2021-02-03T01:52:41.359" v="77"/>
        <pc:sldMkLst>
          <pc:docMk/>
          <pc:sldMk cId="2487951458" sldId="259"/>
        </pc:sldMkLst>
      </pc:sldChg>
      <pc:sldChg chg="modSp">
        <pc:chgData name="Cleiton Felipe de Moraes" userId="df17ad0cb7117063" providerId="Windows Live" clId="Web-{94A4C618-76C0-442F-AB5A-6E6B7DE83693}" dt="2021-02-03T01:59:49.214" v="94" actId="20577"/>
        <pc:sldMkLst>
          <pc:docMk/>
          <pc:sldMk cId="29482747" sldId="261"/>
        </pc:sldMkLst>
        <pc:spChg chg="mod">
          <ac:chgData name="Cleiton Felipe de Moraes" userId="df17ad0cb7117063" providerId="Windows Live" clId="Web-{94A4C618-76C0-442F-AB5A-6E6B7DE83693}" dt="2021-02-03T01:59:49.214" v="94" actId="20577"/>
          <ac:spMkLst>
            <pc:docMk/>
            <pc:sldMk cId="29482747" sldId="261"/>
            <ac:spMk id="2" creationId="{B8837946-8489-4D08-9AEC-1F4DCE6923E7}"/>
          </ac:spMkLst>
        </pc:spChg>
      </pc:sldChg>
      <pc:sldChg chg="modSp">
        <pc:chgData name="Cleiton Felipe de Moraes" userId="df17ad0cb7117063" providerId="Windows Live" clId="Web-{94A4C618-76C0-442F-AB5A-6E6B7DE83693}" dt="2021-02-03T02:25:35.917" v="199" actId="20577"/>
        <pc:sldMkLst>
          <pc:docMk/>
          <pc:sldMk cId="1959840496" sldId="264"/>
        </pc:sldMkLst>
        <pc:spChg chg="mod">
          <ac:chgData name="Cleiton Felipe de Moraes" userId="df17ad0cb7117063" providerId="Windows Live" clId="Web-{94A4C618-76C0-442F-AB5A-6E6B7DE83693}" dt="2021-02-03T02:25:35.917" v="199" actId="20577"/>
          <ac:spMkLst>
            <pc:docMk/>
            <pc:sldMk cId="1959840496" sldId="264"/>
            <ac:spMk id="2" creationId="{7679ED66-F23B-47E3-BCE0-48582188BCDB}"/>
          </ac:spMkLst>
        </pc:spChg>
      </pc:sldChg>
      <pc:sldChg chg="addSp delSp modSp mod setBg addAnim delAnim">
        <pc:chgData name="Cleiton Felipe de Moraes" userId="df17ad0cb7117063" providerId="Windows Live" clId="Web-{94A4C618-76C0-442F-AB5A-6E6B7DE83693}" dt="2021-02-03T02:31:48.275" v="214"/>
        <pc:sldMkLst>
          <pc:docMk/>
          <pc:sldMk cId="835794670" sldId="265"/>
        </pc:sldMkLst>
        <pc:spChg chg="del mod">
          <ac:chgData name="Cleiton Felipe de Moraes" userId="df17ad0cb7117063" providerId="Windows Live" clId="Web-{94A4C618-76C0-442F-AB5A-6E6B7DE83693}" dt="2021-02-03T02:31:14.477" v="206"/>
          <ac:spMkLst>
            <pc:docMk/>
            <pc:sldMk cId="835794670" sldId="265"/>
            <ac:spMk id="3" creationId="{CF6034A3-F45B-4C72-9EB9-8C3DDC88B044}"/>
          </ac:spMkLst>
        </pc:spChg>
        <pc:spChg chg="add del mod">
          <ac:chgData name="Cleiton Felipe de Moraes" userId="df17ad0cb7117063" providerId="Windows Live" clId="Web-{94A4C618-76C0-442F-AB5A-6E6B7DE83693}" dt="2021-02-03T02:31:20.102" v="207"/>
          <ac:spMkLst>
            <pc:docMk/>
            <pc:sldMk cId="835794670" sldId="265"/>
            <ac:spMk id="6" creationId="{4A985931-BE23-4A52-BCBB-718EC3B27F94}"/>
          </ac:spMkLst>
        </pc:spChg>
        <pc:spChg chg="add del">
          <ac:chgData name="Cleiton Felipe de Moraes" userId="df17ad0cb7117063" providerId="Windows Live" clId="Web-{94A4C618-76C0-442F-AB5A-6E6B7DE83693}" dt="2021-02-03T02:30:03.772" v="202"/>
          <ac:spMkLst>
            <pc:docMk/>
            <pc:sldMk cId="835794670" sldId="265"/>
            <ac:spMk id="41" creationId="{681BEBA3-7D46-4536-ADF6-B991CF616274}"/>
          </ac:spMkLst>
        </pc:spChg>
        <pc:spChg chg="add del">
          <ac:chgData name="Cleiton Felipe de Moraes" userId="df17ad0cb7117063" providerId="Windows Live" clId="Web-{94A4C618-76C0-442F-AB5A-6E6B7DE83693}" dt="2021-02-03T02:30:03.772" v="202"/>
          <ac:spMkLst>
            <pc:docMk/>
            <pc:sldMk cId="835794670" sldId="265"/>
            <ac:spMk id="53" creationId="{66636809-3F8B-47DD-A379-B1C5ECE177B7}"/>
          </ac:spMkLst>
        </pc:spChg>
        <pc:spChg chg="add del">
          <ac:chgData name="Cleiton Felipe de Moraes" userId="df17ad0cb7117063" providerId="Windows Live" clId="Web-{94A4C618-76C0-442F-AB5A-6E6B7DE83693}" dt="2021-02-03T02:31:48.275" v="214"/>
          <ac:spMkLst>
            <pc:docMk/>
            <pc:sldMk cId="835794670" sldId="265"/>
            <ac:spMk id="63" creationId="{4609862E-48F9-45AC-8D44-67A0268A7935}"/>
          </ac:spMkLst>
        </pc:spChg>
        <pc:spChg chg="add del">
          <ac:chgData name="Cleiton Felipe de Moraes" userId="df17ad0cb7117063" providerId="Windows Live" clId="Web-{94A4C618-76C0-442F-AB5A-6E6B7DE83693}" dt="2021-02-03T01:52:22.764" v="75"/>
          <ac:spMkLst>
            <pc:docMk/>
            <pc:sldMk cId="835794670" sldId="265"/>
            <ac:spMk id="68" creationId="{E848AE48-1FE6-47D4-8196-B8BCF1FDD6BA}"/>
          </ac:spMkLst>
        </pc:spChg>
        <pc:spChg chg="add del">
          <ac:chgData name="Cleiton Felipe de Moraes" userId="df17ad0cb7117063" providerId="Windows Live" clId="Web-{94A4C618-76C0-442F-AB5A-6E6B7DE83693}" dt="2021-02-03T01:52:22.764" v="75"/>
          <ac:spMkLst>
            <pc:docMk/>
            <pc:sldMk cId="835794670" sldId="265"/>
            <ac:spMk id="77" creationId="{214C558A-0562-4149-815A-938155FD533A}"/>
          </ac:spMkLst>
        </pc:spChg>
        <pc:spChg chg="add del">
          <ac:chgData name="Cleiton Felipe de Moraes" userId="df17ad0cb7117063" providerId="Windows Live" clId="Web-{94A4C618-76C0-442F-AB5A-6E6B7DE83693}" dt="2021-02-03T02:31:48.275" v="213"/>
          <ac:spMkLst>
            <pc:docMk/>
            <pc:sldMk cId="835794670" sldId="265"/>
            <ac:spMk id="87" creationId="{5C6ACA56-9AD4-4EE6-8F38-8C18968ACE5C}"/>
          </ac:spMkLst>
        </pc:spChg>
        <pc:spChg chg="add del">
          <ac:chgData name="Cleiton Felipe de Moraes" userId="df17ad0cb7117063" providerId="Windows Live" clId="Web-{94A4C618-76C0-442F-AB5A-6E6B7DE83693}" dt="2021-02-03T02:31:48.275" v="213"/>
          <ac:spMkLst>
            <pc:docMk/>
            <pc:sldMk cId="835794670" sldId="265"/>
            <ac:spMk id="89" creationId="{BE655210-4EEB-44D9-B394-6FB4139BFC1E}"/>
          </ac:spMkLst>
        </pc:spChg>
        <pc:spChg chg="add del">
          <ac:chgData name="Cleiton Felipe de Moraes" userId="df17ad0cb7117063" providerId="Windows Live" clId="Web-{94A4C618-76C0-442F-AB5A-6E6B7DE83693}" dt="2021-02-03T02:31:07.571" v="205"/>
          <ac:spMkLst>
            <pc:docMk/>
            <pc:sldMk cId="835794670" sldId="265"/>
            <ac:spMk id="90" creationId="{E848AE48-1FE6-47D4-8196-B8BCF1FDD6BA}"/>
          </ac:spMkLst>
        </pc:spChg>
        <pc:spChg chg="add">
          <ac:chgData name="Cleiton Felipe de Moraes" userId="df17ad0cb7117063" providerId="Windows Live" clId="Web-{94A4C618-76C0-442F-AB5A-6E6B7DE83693}" dt="2021-02-03T02:31:48.275" v="214"/>
          <ac:spMkLst>
            <pc:docMk/>
            <pc:sldMk cId="835794670" sldId="265"/>
            <ac:spMk id="94" creationId="{FF45FBF2-7D66-42AD-9DF3-D6B32C25A4F3}"/>
          </ac:spMkLst>
        </pc:spChg>
        <pc:spChg chg="add">
          <ac:chgData name="Cleiton Felipe de Moraes" userId="df17ad0cb7117063" providerId="Windows Live" clId="Web-{94A4C618-76C0-442F-AB5A-6E6B7DE83693}" dt="2021-02-03T02:31:48.275" v="214"/>
          <ac:spMkLst>
            <pc:docMk/>
            <pc:sldMk cId="835794670" sldId="265"/>
            <ac:spMk id="95" creationId="{E04044DE-2387-41C2-857F-132B16793228}"/>
          </ac:spMkLst>
        </pc:spChg>
        <pc:spChg chg="add del">
          <ac:chgData name="Cleiton Felipe de Moraes" userId="df17ad0cb7117063" providerId="Windows Live" clId="Web-{94A4C618-76C0-442F-AB5A-6E6B7DE83693}" dt="2021-02-03T02:31:07.571" v="205"/>
          <ac:spMkLst>
            <pc:docMk/>
            <pc:sldMk cId="835794670" sldId="265"/>
            <ac:spMk id="99" creationId="{214C558A-0562-4149-815A-938155FD533A}"/>
          </ac:spMkLst>
        </pc:spChg>
        <pc:grpChg chg="add del">
          <ac:chgData name="Cleiton Felipe de Moraes" userId="df17ad0cb7117063" providerId="Windows Live" clId="Web-{94A4C618-76C0-442F-AB5A-6E6B7DE83693}" dt="2021-02-03T02:30:03.772" v="202"/>
          <ac:grpSpMkLst>
            <pc:docMk/>
            <pc:sldMk cId="835794670" sldId="265"/>
            <ac:grpSpMk id="43" creationId="{9BF16551-D19C-4721-B946-C83EF9AD5DD2}"/>
          </ac:grpSpMkLst>
        </pc:grpChg>
        <pc:grpChg chg="add del">
          <ac:chgData name="Cleiton Felipe de Moraes" userId="df17ad0cb7117063" providerId="Windows Live" clId="Web-{94A4C618-76C0-442F-AB5A-6E6B7DE83693}" dt="2021-02-03T02:31:48.275" v="214"/>
          <ac:grpSpMkLst>
            <pc:docMk/>
            <pc:sldMk cId="835794670" sldId="265"/>
            <ac:grpSpMk id="65" creationId="{C97986E7-0E3C-4F64-886E-935DDCB83AA7}"/>
          </ac:grpSpMkLst>
        </pc:grpChg>
        <pc:grpChg chg="add del">
          <ac:chgData name="Cleiton Felipe de Moraes" userId="df17ad0cb7117063" providerId="Windows Live" clId="Web-{94A4C618-76C0-442F-AB5A-6E6B7DE83693}" dt="2021-02-03T01:52:22.764" v="75"/>
          <ac:grpSpMkLst>
            <pc:docMk/>
            <pc:sldMk cId="835794670" sldId="265"/>
            <ac:grpSpMk id="70" creationId="{C4BF44CF-607D-4572-8EDD-58D34B720451}"/>
          </ac:grpSpMkLst>
        </pc:grpChg>
        <pc:grpChg chg="add del">
          <ac:chgData name="Cleiton Felipe de Moraes" userId="df17ad0cb7117063" providerId="Windows Live" clId="Web-{94A4C618-76C0-442F-AB5A-6E6B7DE83693}" dt="2021-02-03T02:31:48.275" v="213"/>
          <ac:grpSpMkLst>
            <pc:docMk/>
            <pc:sldMk cId="835794670" sldId="265"/>
            <ac:grpSpMk id="78" creationId="{2103B461-323C-4912-BFFD-C37582662085}"/>
          </ac:grpSpMkLst>
        </pc:grpChg>
        <pc:grpChg chg="add">
          <ac:chgData name="Cleiton Felipe de Moraes" userId="df17ad0cb7117063" providerId="Windows Live" clId="Web-{94A4C618-76C0-442F-AB5A-6E6B7DE83693}" dt="2021-02-03T02:31:48.275" v="214"/>
          <ac:grpSpMkLst>
            <pc:docMk/>
            <pc:sldMk cId="835794670" sldId="265"/>
            <ac:grpSpMk id="79" creationId="{12D8CD66-6E34-4232-868C-F61EC84AFC0B}"/>
          </ac:grpSpMkLst>
        </pc:grpChg>
        <pc:grpChg chg="add del">
          <ac:chgData name="Cleiton Felipe de Moraes" userId="df17ad0cb7117063" providerId="Windows Live" clId="Web-{94A4C618-76C0-442F-AB5A-6E6B7DE83693}" dt="2021-02-03T02:31:07.571" v="205"/>
          <ac:grpSpMkLst>
            <pc:docMk/>
            <pc:sldMk cId="835794670" sldId="265"/>
            <ac:grpSpMk id="92" creationId="{C4BF44CF-607D-4572-8EDD-58D34B720451}"/>
          </ac:grpSpMkLst>
        </pc:grpChg>
        <pc:picChg chg="add mod">
          <ac:chgData name="Cleiton Felipe de Moraes" userId="df17ad0cb7117063" providerId="Windows Live" clId="Web-{94A4C618-76C0-442F-AB5A-6E6B7DE83693}" dt="2021-02-03T02:31:48.275" v="214"/>
          <ac:picMkLst>
            <pc:docMk/>
            <pc:sldMk cId="835794670" sldId="265"/>
            <ac:picMk id="2" creationId="{54C93E6F-525D-40BB-8026-A208F240CB93}"/>
          </ac:picMkLst>
        </pc:picChg>
        <pc:picChg chg="del mod">
          <ac:chgData name="Cleiton Felipe de Moraes" userId="df17ad0cb7117063" providerId="Windows Live" clId="Web-{94A4C618-76C0-442F-AB5A-6E6B7DE83693}" dt="2021-02-03T02:29:57.960" v="201"/>
          <ac:picMkLst>
            <pc:docMk/>
            <pc:sldMk cId="835794670" sldId="265"/>
            <ac:picMk id="4" creationId="{9DD44DBB-7AD8-45C2-B1B8-D2857621DBE8}"/>
          </ac:picMkLst>
        </pc:picChg>
        <pc:cxnChg chg="add del">
          <ac:chgData name="Cleiton Felipe de Moraes" userId="df17ad0cb7117063" providerId="Windows Live" clId="Web-{94A4C618-76C0-442F-AB5A-6E6B7DE83693}" dt="2021-02-03T02:30:03.772" v="202"/>
          <ac:cxnSpMkLst>
            <pc:docMk/>
            <pc:sldMk cId="835794670" sldId="265"/>
            <ac:cxnSpMk id="42" creationId="{C9E04345-1043-4D96-ABE6-00F6ACF69694}"/>
          </ac:cxnSpMkLst>
        </pc:cxnChg>
        <pc:cxnChg chg="add del">
          <ac:chgData name="Cleiton Felipe de Moraes" userId="df17ad0cb7117063" providerId="Windows Live" clId="Web-{94A4C618-76C0-442F-AB5A-6E6B7DE83693}" dt="2021-02-03T02:30:03.772" v="202"/>
          <ac:cxnSpMkLst>
            <pc:docMk/>
            <pc:sldMk cId="835794670" sldId="265"/>
            <ac:cxnSpMk id="49" creationId="{D7EE1466-9BC6-4EB8-9018-C6B91A8C8BE8}"/>
          </ac:cxnSpMkLst>
        </pc:cxnChg>
        <pc:cxnChg chg="add del">
          <ac:chgData name="Cleiton Felipe de Moraes" userId="df17ad0cb7117063" providerId="Windows Live" clId="Web-{94A4C618-76C0-442F-AB5A-6E6B7DE83693}" dt="2021-02-03T02:30:03.772" v="202"/>
          <ac:cxnSpMkLst>
            <pc:docMk/>
            <pc:sldMk cId="835794670" sldId="265"/>
            <ac:cxnSpMk id="50" creationId="{C1E67979-53DE-4CF0-9CA5-9AF63F6738DE}"/>
          </ac:cxnSpMkLst>
        </pc:cxnChg>
        <pc:cxnChg chg="add del">
          <ac:chgData name="Cleiton Felipe de Moraes" userId="df17ad0cb7117063" providerId="Windows Live" clId="Web-{94A4C618-76C0-442F-AB5A-6E6B7DE83693}" dt="2021-02-03T02:30:03.772" v="202"/>
          <ac:cxnSpMkLst>
            <pc:docMk/>
            <pc:sldMk cId="835794670" sldId="265"/>
            <ac:cxnSpMk id="51" creationId="{9F843DF4-BA4F-4BAE-B081-09118B7CE968}"/>
          </ac:cxnSpMkLst>
        </pc:cxnChg>
        <pc:cxnChg chg="add del">
          <ac:chgData name="Cleiton Felipe de Moraes" userId="df17ad0cb7117063" providerId="Windows Live" clId="Web-{94A4C618-76C0-442F-AB5A-6E6B7DE83693}" dt="2021-02-03T02:30:03.772" v="202"/>
          <ac:cxnSpMkLst>
            <pc:docMk/>
            <pc:sldMk cId="835794670" sldId="265"/>
            <ac:cxnSpMk id="52" creationId="{127259AD-7457-460C-8758-B05705CFD02A}"/>
          </ac:cxnSpMkLst>
        </pc:cxnChg>
        <pc:cxnChg chg="add del">
          <ac:chgData name="Cleiton Felipe de Moraes" userId="df17ad0cb7117063" providerId="Windows Live" clId="Web-{94A4C618-76C0-442F-AB5A-6E6B7DE83693}" dt="2021-02-03T02:31:48.275" v="214"/>
          <ac:cxnSpMkLst>
            <pc:docMk/>
            <pc:sldMk cId="835794670" sldId="265"/>
            <ac:cxnSpMk id="55" creationId="{FEB90296-CFE0-401D-9CA3-32966EC4F01D}"/>
          </ac:cxnSpMkLst>
        </pc:cxnChg>
        <pc:cxnChg chg="add del">
          <ac:chgData name="Cleiton Felipe de Moraes" userId="df17ad0cb7117063" providerId="Windows Live" clId="Web-{94A4C618-76C0-442F-AB5A-6E6B7DE83693}" dt="2021-02-03T02:31:48.275" v="214"/>
          <ac:cxnSpMkLst>
            <pc:docMk/>
            <pc:sldMk cId="835794670" sldId="265"/>
            <ac:cxnSpMk id="56" creationId="{08C9B4EE-7611-4ED9-B356-7BDD377C39B0}"/>
          </ac:cxnSpMkLst>
        </pc:cxnChg>
        <pc:cxnChg chg="add del">
          <ac:chgData name="Cleiton Felipe de Moraes" userId="df17ad0cb7117063" providerId="Windows Live" clId="Web-{94A4C618-76C0-442F-AB5A-6E6B7DE83693}" dt="2021-02-03T02:31:48.275" v="214"/>
          <ac:cxnSpMkLst>
            <pc:docMk/>
            <pc:sldMk cId="835794670" sldId="265"/>
            <ac:cxnSpMk id="57" creationId="{4A4F266A-F2F7-47CD-8BBC-E3777E982FD2}"/>
          </ac:cxnSpMkLst>
        </pc:cxnChg>
        <pc:cxnChg chg="add del">
          <ac:chgData name="Cleiton Felipe de Moraes" userId="df17ad0cb7117063" providerId="Windows Live" clId="Web-{94A4C618-76C0-442F-AB5A-6E6B7DE83693}" dt="2021-02-03T01:52:22.764" v="75"/>
          <ac:cxnSpMkLst>
            <pc:docMk/>
            <pc:sldMk cId="835794670" sldId="265"/>
            <ac:cxnSpMk id="58" creationId="{C9E04345-1043-4D96-ABE6-00F6ACF69694}"/>
          </ac:cxnSpMkLst>
        </pc:cxnChg>
        <pc:cxnChg chg="add del">
          <ac:chgData name="Cleiton Felipe de Moraes" userId="df17ad0cb7117063" providerId="Windows Live" clId="Web-{94A4C618-76C0-442F-AB5A-6E6B7DE83693}" dt="2021-02-03T02:31:48.275" v="214"/>
          <ac:cxnSpMkLst>
            <pc:docMk/>
            <pc:sldMk cId="835794670" sldId="265"/>
            <ac:cxnSpMk id="59" creationId="{20D69C80-8919-4A32-B897-F2A21F940574}"/>
          </ac:cxnSpMkLst>
        </pc:cxnChg>
        <pc:cxnChg chg="add del">
          <ac:chgData name="Cleiton Felipe de Moraes" userId="df17ad0cb7117063" providerId="Windows Live" clId="Web-{94A4C618-76C0-442F-AB5A-6E6B7DE83693}" dt="2021-02-03T01:52:22.764" v="75"/>
          <ac:cxnSpMkLst>
            <pc:docMk/>
            <pc:sldMk cId="835794670" sldId="265"/>
            <ac:cxnSpMk id="60" creationId="{D7EE1466-9BC6-4EB8-9018-C6B91A8C8BE8}"/>
          </ac:cxnSpMkLst>
        </pc:cxnChg>
        <pc:cxnChg chg="add del">
          <ac:chgData name="Cleiton Felipe de Moraes" userId="df17ad0cb7117063" providerId="Windows Live" clId="Web-{94A4C618-76C0-442F-AB5A-6E6B7DE83693}" dt="2021-02-03T02:31:48.275" v="214"/>
          <ac:cxnSpMkLst>
            <pc:docMk/>
            <pc:sldMk cId="835794670" sldId="265"/>
            <ac:cxnSpMk id="61" creationId="{F427B072-CC5B-481B-9719-8CD4C54444BE}"/>
          </ac:cxnSpMkLst>
        </pc:cxnChg>
        <pc:cxnChg chg="add del">
          <ac:chgData name="Cleiton Felipe de Moraes" userId="df17ad0cb7117063" providerId="Windows Live" clId="Web-{94A4C618-76C0-442F-AB5A-6E6B7DE83693}" dt="2021-02-03T01:52:22.764" v="75"/>
          <ac:cxnSpMkLst>
            <pc:docMk/>
            <pc:sldMk cId="835794670" sldId="265"/>
            <ac:cxnSpMk id="62" creationId="{C1E67979-53DE-4CF0-9CA5-9AF63F6738DE}"/>
          </ac:cxnSpMkLst>
        </pc:cxnChg>
        <pc:cxnChg chg="add del">
          <ac:chgData name="Cleiton Felipe de Moraes" userId="df17ad0cb7117063" providerId="Windows Live" clId="Web-{94A4C618-76C0-442F-AB5A-6E6B7DE83693}" dt="2021-02-03T01:52:22.764" v="75"/>
          <ac:cxnSpMkLst>
            <pc:docMk/>
            <pc:sldMk cId="835794670" sldId="265"/>
            <ac:cxnSpMk id="64" creationId="{9F843DF4-BA4F-4BAE-B081-09118B7CE968}"/>
          </ac:cxnSpMkLst>
        </pc:cxnChg>
        <pc:cxnChg chg="add del">
          <ac:chgData name="Cleiton Felipe de Moraes" userId="df17ad0cb7117063" providerId="Windows Live" clId="Web-{94A4C618-76C0-442F-AB5A-6E6B7DE83693}" dt="2021-02-03T01:52:22.764" v="75"/>
          <ac:cxnSpMkLst>
            <pc:docMk/>
            <pc:sldMk cId="835794670" sldId="265"/>
            <ac:cxnSpMk id="66" creationId="{127259AD-7457-460C-8758-B05705CFD02A}"/>
          </ac:cxnSpMkLst>
        </pc:cxnChg>
        <pc:cxnChg chg="add del">
          <ac:chgData name="Cleiton Felipe de Moraes" userId="df17ad0cb7117063" providerId="Windows Live" clId="Web-{94A4C618-76C0-442F-AB5A-6E6B7DE83693}" dt="2021-02-03T02:31:07.571" v="205"/>
          <ac:cxnSpMkLst>
            <pc:docMk/>
            <pc:sldMk cId="835794670" sldId="265"/>
            <ac:cxnSpMk id="80" creationId="{C9E04345-1043-4D96-ABE6-00F6ACF69694}"/>
          </ac:cxnSpMkLst>
        </pc:cxnChg>
        <pc:cxnChg chg="add del">
          <ac:chgData name="Cleiton Felipe de Moraes" userId="df17ad0cb7117063" providerId="Windows Live" clId="Web-{94A4C618-76C0-442F-AB5A-6E6B7DE83693}" dt="2021-02-03T02:31:07.571" v="205"/>
          <ac:cxnSpMkLst>
            <pc:docMk/>
            <pc:sldMk cId="835794670" sldId="265"/>
            <ac:cxnSpMk id="82" creationId="{D7EE1466-9BC6-4EB8-9018-C6B91A8C8BE8}"/>
          </ac:cxnSpMkLst>
        </pc:cxnChg>
        <pc:cxnChg chg="add del">
          <ac:chgData name="Cleiton Felipe de Moraes" userId="df17ad0cb7117063" providerId="Windows Live" clId="Web-{94A4C618-76C0-442F-AB5A-6E6B7DE83693}" dt="2021-02-03T02:31:07.571" v="205"/>
          <ac:cxnSpMkLst>
            <pc:docMk/>
            <pc:sldMk cId="835794670" sldId="265"/>
            <ac:cxnSpMk id="84" creationId="{C1E67979-53DE-4CF0-9CA5-9AF63F6738DE}"/>
          </ac:cxnSpMkLst>
        </pc:cxnChg>
        <pc:cxnChg chg="add del">
          <ac:chgData name="Cleiton Felipe de Moraes" userId="df17ad0cb7117063" providerId="Windows Live" clId="Web-{94A4C618-76C0-442F-AB5A-6E6B7DE83693}" dt="2021-02-03T02:31:07.571" v="205"/>
          <ac:cxnSpMkLst>
            <pc:docMk/>
            <pc:sldMk cId="835794670" sldId="265"/>
            <ac:cxnSpMk id="86" creationId="{9F843DF4-BA4F-4BAE-B081-09118B7CE968}"/>
          </ac:cxnSpMkLst>
        </pc:cxnChg>
        <pc:cxnChg chg="add del">
          <ac:chgData name="Cleiton Felipe de Moraes" userId="df17ad0cb7117063" providerId="Windows Live" clId="Web-{94A4C618-76C0-442F-AB5A-6E6B7DE83693}" dt="2021-02-03T02:31:07.571" v="205"/>
          <ac:cxnSpMkLst>
            <pc:docMk/>
            <pc:sldMk cId="835794670" sldId="265"/>
            <ac:cxnSpMk id="88" creationId="{127259AD-7457-460C-8758-B05705CFD02A}"/>
          </ac:cxnSpMkLst>
        </pc:cxnChg>
      </pc:sldChg>
      <pc:sldChg chg="addSp delSp modSp new mod ord setBg modClrScheme setClrOvrMap delDesignElem chgLayout">
        <pc:chgData name="Cleiton Felipe de Moraes" userId="df17ad0cb7117063" providerId="Windows Live" clId="Web-{94A4C618-76C0-442F-AB5A-6E6B7DE83693}" dt="2021-02-03T02:21:54.189" v="183"/>
        <pc:sldMkLst>
          <pc:docMk/>
          <pc:sldMk cId="681352016" sldId="266"/>
        </pc:sldMkLst>
        <pc:spChg chg="mod ord">
          <ac:chgData name="Cleiton Felipe de Moraes" userId="df17ad0cb7117063" providerId="Windows Live" clId="Web-{94A4C618-76C0-442F-AB5A-6E6B7DE83693}" dt="2021-02-03T02:17:38.683" v="158" actId="14100"/>
          <ac:spMkLst>
            <pc:docMk/>
            <pc:sldMk cId="681352016" sldId="266"/>
            <ac:spMk id="2" creationId="{B66825BC-054E-49AF-9707-FAEBD54D92C0}"/>
          </ac:spMkLst>
        </pc:spChg>
        <pc:spChg chg="add del mod ord">
          <ac:chgData name="Cleiton Felipe de Moraes" userId="df17ad0cb7117063" providerId="Windows Live" clId="Web-{94A4C618-76C0-442F-AB5A-6E6B7DE83693}" dt="2021-02-03T02:20:16.484" v="182"/>
          <ac:spMkLst>
            <pc:docMk/>
            <pc:sldMk cId="681352016" sldId="266"/>
            <ac:spMk id="3" creationId="{26DDC4C7-4538-4279-A18E-AE9AB2F09E16}"/>
          </ac:spMkLst>
        </pc:spChg>
        <pc:spChg chg="add del mod ord">
          <ac:chgData name="Cleiton Felipe de Moraes" userId="df17ad0cb7117063" providerId="Windows Live" clId="Web-{94A4C618-76C0-442F-AB5A-6E6B7DE83693}" dt="2021-02-03T02:16:47.400" v="149"/>
          <ac:spMkLst>
            <pc:docMk/>
            <pc:sldMk cId="681352016" sldId="266"/>
            <ac:spMk id="4" creationId="{EC343E57-C0E1-4DC6-A82A-6D19E5228267}"/>
          </ac:spMkLst>
        </pc:spChg>
        <pc:spChg chg="add del">
          <ac:chgData name="Cleiton Felipe de Moraes" userId="df17ad0cb7117063" providerId="Windows Live" clId="Web-{94A4C618-76C0-442F-AB5A-6E6B7DE83693}" dt="2021-02-03T02:11:22.735" v="115"/>
          <ac:spMkLst>
            <pc:docMk/>
            <pc:sldMk cId="681352016" sldId="266"/>
            <ac:spMk id="17" creationId="{4609862E-48F9-45AC-8D44-67A0268A7935}"/>
          </ac:spMkLst>
        </pc:spChg>
        <pc:spChg chg="add del">
          <ac:chgData name="Cleiton Felipe de Moraes" userId="df17ad0cb7117063" providerId="Windows Live" clId="Web-{94A4C618-76C0-442F-AB5A-6E6B7DE83693}" dt="2021-02-03T02:17:06.072" v="151"/>
          <ac:spMkLst>
            <pc:docMk/>
            <pc:sldMk cId="681352016" sldId="266"/>
            <ac:spMk id="18" creationId="{290FE681-1E05-478A-89DC-5F7AB37CFD77}"/>
          </ac:spMkLst>
        </pc:spChg>
        <pc:spChg chg="add del">
          <ac:chgData name="Cleiton Felipe de Moraes" userId="df17ad0cb7117063" providerId="Windows Live" clId="Web-{94A4C618-76C0-442F-AB5A-6E6B7DE83693}" dt="2021-02-03T02:17:17.401" v="155"/>
          <ac:spMkLst>
            <pc:docMk/>
            <pc:sldMk cId="681352016" sldId="266"/>
            <ac:spMk id="23" creationId="{AD2D45C7-2E37-44FD-AC77-116CD14B9ED9}"/>
          </ac:spMkLst>
        </pc:spChg>
        <pc:spChg chg="add del">
          <ac:chgData name="Cleiton Felipe de Moraes" userId="df17ad0cb7117063" providerId="Windows Live" clId="Web-{94A4C618-76C0-442F-AB5A-6E6B7DE83693}" dt="2021-02-03T02:17:10.244" v="153"/>
          <ac:spMkLst>
            <pc:docMk/>
            <pc:sldMk cId="681352016" sldId="266"/>
            <ac:spMk id="24" creationId="{CADF2543-1B6F-4FBC-A7AF-53A0430E05AB}"/>
          </ac:spMkLst>
        </pc:spChg>
        <pc:spChg chg="add del">
          <ac:chgData name="Cleiton Felipe de Moraes" userId="df17ad0cb7117063" providerId="Windows Live" clId="Web-{94A4C618-76C0-442F-AB5A-6E6B7DE83693}" dt="2021-02-03T02:17:17.401" v="155"/>
          <ac:spMkLst>
            <pc:docMk/>
            <pc:sldMk cId="681352016" sldId="266"/>
            <ac:spMk id="26" creationId="{1FF88480-2CF1-4C54-8CE3-2CA9CD9FF896}"/>
          </ac:spMkLst>
        </pc:spChg>
        <pc:spChg chg="add del">
          <ac:chgData name="Cleiton Felipe de Moraes" userId="df17ad0cb7117063" providerId="Windows Live" clId="Web-{94A4C618-76C0-442F-AB5A-6E6B7DE83693}" dt="2021-02-03T02:17:28.635" v="157"/>
          <ac:spMkLst>
            <pc:docMk/>
            <pc:sldMk cId="681352016" sldId="266"/>
            <ac:spMk id="28" creationId="{61298746-45D4-45BA-B467-3785366EE0CC}"/>
          </ac:spMkLst>
        </pc:spChg>
        <pc:spChg chg="add del">
          <ac:chgData name="Cleiton Felipe de Moraes" userId="df17ad0cb7117063" providerId="Windows Live" clId="Web-{94A4C618-76C0-442F-AB5A-6E6B7DE83693}" dt="2021-02-03T02:17:28.635" v="157"/>
          <ac:spMkLst>
            <pc:docMk/>
            <pc:sldMk cId="681352016" sldId="266"/>
            <ac:spMk id="29" creationId="{C6C0FD71-173E-4AC1-A9F7-7A34DE0C2456}"/>
          </ac:spMkLst>
        </pc:spChg>
        <pc:grpChg chg="add del">
          <ac:chgData name="Cleiton Felipe de Moraes" userId="df17ad0cb7117063" providerId="Windows Live" clId="Web-{94A4C618-76C0-442F-AB5A-6E6B7DE83693}" dt="2021-02-03T02:17:10.244" v="153"/>
          <ac:grpSpMkLst>
            <pc:docMk/>
            <pc:sldMk cId="681352016" sldId="266"/>
            <ac:grpSpMk id="6" creationId="{6CC7770B-E4E1-42D6-9437-DAA4A3A9E659}"/>
          </ac:grpSpMkLst>
        </pc:grpChg>
        <pc:grpChg chg="add del">
          <ac:chgData name="Cleiton Felipe de Moraes" userId="df17ad0cb7117063" providerId="Windows Live" clId="Web-{94A4C618-76C0-442F-AB5A-6E6B7DE83693}" dt="2021-02-03T02:17:06.072" v="151"/>
          <ac:grpSpMkLst>
            <pc:docMk/>
            <pc:sldMk cId="681352016" sldId="266"/>
            <ac:grpSpMk id="8" creationId="{6CC7770B-E4E1-42D6-9437-DAA4A3A9E659}"/>
          </ac:grpSpMkLst>
        </pc:grpChg>
        <pc:grpChg chg="add del">
          <ac:chgData name="Cleiton Felipe de Moraes" userId="df17ad0cb7117063" providerId="Windows Live" clId="Web-{94A4C618-76C0-442F-AB5A-6E6B7DE83693}" dt="2021-02-03T02:17:17.401" v="155"/>
          <ac:grpSpMkLst>
            <pc:docMk/>
            <pc:sldMk cId="681352016" sldId="266"/>
            <ac:grpSpMk id="14" creationId="{6CC7770B-E4E1-42D6-9437-DAA4A3A9E659}"/>
          </ac:grpSpMkLst>
        </pc:grpChg>
        <pc:grpChg chg="add del">
          <ac:chgData name="Cleiton Felipe de Moraes" userId="df17ad0cb7117063" providerId="Windows Live" clId="Web-{94A4C618-76C0-442F-AB5A-6E6B7DE83693}" dt="2021-02-03T02:17:28.635" v="157"/>
          <ac:grpSpMkLst>
            <pc:docMk/>
            <pc:sldMk cId="681352016" sldId="266"/>
            <ac:grpSpMk id="16" creationId="{6CC7770B-E4E1-42D6-9437-DAA4A3A9E659}"/>
          </ac:grpSpMkLst>
        </pc:grpChg>
        <pc:grpChg chg="add del">
          <ac:chgData name="Cleiton Felipe de Moraes" userId="df17ad0cb7117063" providerId="Windows Live" clId="Web-{94A4C618-76C0-442F-AB5A-6E6B7DE83693}" dt="2021-02-03T02:11:22.735" v="115"/>
          <ac:grpSpMkLst>
            <pc:docMk/>
            <pc:sldMk cId="681352016" sldId="266"/>
            <ac:grpSpMk id="19" creationId="{C97986E7-0E3C-4F64-886E-935DDCB83AA7}"/>
          </ac:grpSpMkLst>
        </pc:grpChg>
        <pc:grpChg chg="add del">
          <ac:chgData name="Cleiton Felipe de Moraes" userId="df17ad0cb7117063" providerId="Windows Live" clId="Web-{94A4C618-76C0-442F-AB5A-6E6B7DE83693}" dt="2021-02-03T02:17:10.244" v="153"/>
          <ac:grpSpMkLst>
            <pc:docMk/>
            <pc:sldMk cId="681352016" sldId="266"/>
            <ac:grpSpMk id="25" creationId="{A80A6E81-6B71-43DF-877B-E964A9A4CB68}"/>
          </ac:grpSpMkLst>
        </pc:grpChg>
        <pc:graphicFrameChg chg="add del mod ord modGraphic">
          <ac:chgData name="Cleiton Felipe de Moraes" userId="df17ad0cb7117063" providerId="Windows Live" clId="Web-{94A4C618-76C0-442F-AB5A-6E6B7DE83693}" dt="2021-02-03T02:15:30.085" v="138"/>
          <ac:graphicFrameMkLst>
            <pc:docMk/>
            <pc:sldMk cId="681352016" sldId="266"/>
            <ac:graphicFrameMk id="5" creationId="{08DFD9A3-E68E-4775-899D-CAF817C795CE}"/>
          </ac:graphicFrameMkLst>
        </pc:graphicFrameChg>
        <pc:cxnChg chg="add del">
          <ac:chgData name="Cleiton Felipe de Moraes" userId="df17ad0cb7117063" providerId="Windows Live" clId="Web-{94A4C618-76C0-442F-AB5A-6E6B7DE83693}" dt="2021-02-03T02:11:22.735" v="115"/>
          <ac:cxnSpMkLst>
            <pc:docMk/>
            <pc:sldMk cId="681352016" sldId="266"/>
            <ac:cxnSpMk id="7" creationId="{FEB90296-CFE0-401D-9CA3-32966EC4F01D}"/>
          </ac:cxnSpMkLst>
        </pc:cxnChg>
        <pc:cxnChg chg="add del">
          <ac:chgData name="Cleiton Felipe de Moraes" userId="df17ad0cb7117063" providerId="Windows Live" clId="Web-{94A4C618-76C0-442F-AB5A-6E6B7DE83693}" dt="2021-02-03T02:11:22.735" v="115"/>
          <ac:cxnSpMkLst>
            <pc:docMk/>
            <pc:sldMk cId="681352016" sldId="266"/>
            <ac:cxnSpMk id="9" creationId="{08C9B4EE-7611-4ED9-B356-7BDD377C39B0}"/>
          </ac:cxnSpMkLst>
        </pc:cxnChg>
        <pc:cxnChg chg="add del">
          <ac:chgData name="Cleiton Felipe de Moraes" userId="df17ad0cb7117063" providerId="Windows Live" clId="Web-{94A4C618-76C0-442F-AB5A-6E6B7DE83693}" dt="2021-02-03T02:11:22.735" v="115"/>
          <ac:cxnSpMkLst>
            <pc:docMk/>
            <pc:sldMk cId="681352016" sldId="266"/>
            <ac:cxnSpMk id="11" creationId="{4A4F266A-F2F7-47CD-8BBC-E3777E982FD2}"/>
          </ac:cxnSpMkLst>
        </pc:cxnChg>
        <pc:cxnChg chg="add del">
          <ac:chgData name="Cleiton Felipe de Moraes" userId="df17ad0cb7117063" providerId="Windows Live" clId="Web-{94A4C618-76C0-442F-AB5A-6E6B7DE83693}" dt="2021-02-03T02:11:22.735" v="115"/>
          <ac:cxnSpMkLst>
            <pc:docMk/>
            <pc:sldMk cId="681352016" sldId="266"/>
            <ac:cxnSpMk id="13" creationId="{20D69C80-8919-4A32-B897-F2A21F940574}"/>
          </ac:cxnSpMkLst>
        </pc:cxnChg>
        <pc:cxnChg chg="add del">
          <ac:chgData name="Cleiton Felipe de Moraes" userId="df17ad0cb7117063" providerId="Windows Live" clId="Web-{94A4C618-76C0-442F-AB5A-6E6B7DE83693}" dt="2021-02-03T02:11:22.735" v="115"/>
          <ac:cxnSpMkLst>
            <pc:docMk/>
            <pc:sldMk cId="681352016" sldId="266"/>
            <ac:cxnSpMk id="15" creationId="{F427B072-CC5B-481B-9719-8CD4C54444BE}"/>
          </ac:cxnSpMkLst>
        </pc:cxnChg>
        <pc:cxnChg chg="add del">
          <ac:chgData name="Cleiton Felipe de Moraes" userId="df17ad0cb7117063" providerId="Windows Live" clId="Web-{94A4C618-76C0-442F-AB5A-6E6B7DE83693}" dt="2021-02-03T02:17:06.072" v="151"/>
          <ac:cxnSpMkLst>
            <pc:docMk/>
            <pc:sldMk cId="681352016" sldId="266"/>
            <ac:cxnSpMk id="20" creationId="{2E2F21DC-5F0E-42CF-B89C-C1E25E175CB8}"/>
          </ac:cxnSpMkLst>
        </pc:cxnChg>
      </pc:sldChg>
      <pc:sldChg chg="addSp modSp new del mod modClrScheme chgLayout">
        <pc:chgData name="Cleiton Felipe de Moraes" userId="df17ad0cb7117063" providerId="Windows Live" clId="Web-{94A4C618-76C0-442F-AB5A-6E6B7DE83693}" dt="2021-02-03T02:09:09.872" v="112"/>
        <pc:sldMkLst>
          <pc:docMk/>
          <pc:sldMk cId="1060983080" sldId="266"/>
        </pc:sldMkLst>
        <pc:spChg chg="mod ord">
          <ac:chgData name="Cleiton Felipe de Moraes" userId="df17ad0cb7117063" providerId="Windows Live" clId="Web-{94A4C618-76C0-442F-AB5A-6E6B7DE83693}" dt="2021-02-03T02:07:01.916" v="106" actId="20577"/>
          <ac:spMkLst>
            <pc:docMk/>
            <pc:sldMk cId="1060983080" sldId="266"/>
            <ac:spMk id="2" creationId="{6CE00D36-0150-44B4-9B69-43C808B68D44}"/>
          </ac:spMkLst>
        </pc:spChg>
        <pc:spChg chg="add mod ord">
          <ac:chgData name="Cleiton Felipe de Moraes" userId="df17ad0cb7117063" providerId="Windows Live" clId="Web-{94A4C618-76C0-442F-AB5A-6E6B7DE83693}" dt="2021-02-03T02:08:59.653" v="111" actId="20577"/>
          <ac:spMkLst>
            <pc:docMk/>
            <pc:sldMk cId="1060983080" sldId="266"/>
            <ac:spMk id="3" creationId="{0C692FCA-7CAE-4765-B5CC-030E843A2C7C}"/>
          </ac:spMkLst>
        </pc:spChg>
        <pc:spChg chg="add mod ord">
          <ac:chgData name="Cleiton Felipe de Moraes" userId="df17ad0cb7117063" providerId="Windows Live" clId="Web-{94A4C618-76C0-442F-AB5A-6E6B7DE83693}" dt="2021-02-03T02:03:04.047" v="96"/>
          <ac:spMkLst>
            <pc:docMk/>
            <pc:sldMk cId="1060983080" sldId="266"/>
            <ac:spMk id="4" creationId="{CC411D28-C492-4685-A21B-03B5682D15A5}"/>
          </ac:spMkLst>
        </pc:spChg>
      </pc:sldChg>
      <pc:sldChg chg="addSp delSp modSp new mod setBg modClrScheme delDesignElem chgLayout">
        <pc:chgData name="Cleiton Felipe de Moraes" userId="df17ad0cb7117063" providerId="Windows Live" clId="Web-{94A4C618-76C0-442F-AB5A-6E6B7DE83693}" dt="2021-02-03T02:25:54.074" v="200"/>
        <pc:sldMkLst>
          <pc:docMk/>
          <pc:sldMk cId="3049619812" sldId="267"/>
        </pc:sldMkLst>
        <pc:spChg chg="mod ord">
          <ac:chgData name="Cleiton Felipe de Moraes" userId="df17ad0cb7117063" providerId="Windows Live" clId="Web-{94A4C618-76C0-442F-AB5A-6E6B7DE83693}" dt="2021-02-03T02:25:54.074" v="200"/>
          <ac:spMkLst>
            <pc:docMk/>
            <pc:sldMk cId="3049619812" sldId="267"/>
            <ac:spMk id="2" creationId="{24517439-AFD3-4574-AB78-039E6CB4B125}"/>
          </ac:spMkLst>
        </pc:spChg>
        <pc:spChg chg="add mod ord">
          <ac:chgData name="Cleiton Felipe de Moraes" userId="df17ad0cb7117063" providerId="Windows Live" clId="Web-{94A4C618-76C0-442F-AB5A-6E6B7DE83693}" dt="2021-02-03T02:25:54.074" v="200"/>
          <ac:spMkLst>
            <pc:docMk/>
            <pc:sldMk cId="3049619812" sldId="267"/>
            <ac:spMk id="3" creationId="{BBC436A8-BC73-4317-A1D9-E52F4391628A}"/>
          </ac:spMkLst>
        </pc:spChg>
        <pc:spChg chg="add mod ord">
          <ac:chgData name="Cleiton Felipe de Moraes" userId="df17ad0cb7117063" providerId="Windows Live" clId="Web-{94A4C618-76C0-442F-AB5A-6E6B7DE83693}" dt="2021-02-03T02:25:54.074" v="200"/>
          <ac:spMkLst>
            <pc:docMk/>
            <pc:sldMk cId="3049619812" sldId="267"/>
            <ac:spMk id="4" creationId="{50F9CD2A-F2C6-48FD-AC43-EE38DE447673}"/>
          </ac:spMkLst>
        </pc:spChg>
        <pc:spChg chg="add del">
          <ac:chgData name="Cleiton Felipe de Moraes" userId="df17ad0cb7117063" providerId="Windows Live" clId="Web-{94A4C618-76C0-442F-AB5A-6E6B7DE83693}" dt="2021-02-03T02:22:50.741" v="186"/>
          <ac:spMkLst>
            <pc:docMk/>
            <pc:sldMk cId="3049619812" sldId="267"/>
            <ac:spMk id="17" creationId="{4609862E-48F9-45AC-8D44-67A0268A7935}"/>
          </ac:spMkLst>
        </pc:spChg>
        <pc:grpChg chg="add del">
          <ac:chgData name="Cleiton Felipe de Moraes" userId="df17ad0cb7117063" providerId="Windows Live" clId="Web-{94A4C618-76C0-442F-AB5A-6E6B7DE83693}" dt="2021-02-03T02:22:50.741" v="186"/>
          <ac:grpSpMkLst>
            <pc:docMk/>
            <pc:sldMk cId="3049619812" sldId="267"/>
            <ac:grpSpMk id="19" creationId="{C97986E7-0E3C-4F64-886E-935DDCB83AA7}"/>
          </ac:grpSpMkLst>
        </pc:grpChg>
        <pc:cxnChg chg="add del">
          <ac:chgData name="Cleiton Felipe de Moraes" userId="df17ad0cb7117063" providerId="Windows Live" clId="Web-{94A4C618-76C0-442F-AB5A-6E6B7DE83693}" dt="2021-02-03T02:22:50.741" v="186"/>
          <ac:cxnSpMkLst>
            <pc:docMk/>
            <pc:sldMk cId="3049619812" sldId="267"/>
            <ac:cxnSpMk id="7" creationId="{FEB90296-CFE0-401D-9CA3-32966EC4F01D}"/>
          </ac:cxnSpMkLst>
        </pc:cxnChg>
        <pc:cxnChg chg="add del">
          <ac:chgData name="Cleiton Felipe de Moraes" userId="df17ad0cb7117063" providerId="Windows Live" clId="Web-{94A4C618-76C0-442F-AB5A-6E6B7DE83693}" dt="2021-02-03T02:22:50.741" v="186"/>
          <ac:cxnSpMkLst>
            <pc:docMk/>
            <pc:sldMk cId="3049619812" sldId="267"/>
            <ac:cxnSpMk id="9" creationId="{08C9B4EE-7611-4ED9-B356-7BDD377C39B0}"/>
          </ac:cxnSpMkLst>
        </pc:cxnChg>
        <pc:cxnChg chg="add del">
          <ac:chgData name="Cleiton Felipe de Moraes" userId="df17ad0cb7117063" providerId="Windows Live" clId="Web-{94A4C618-76C0-442F-AB5A-6E6B7DE83693}" dt="2021-02-03T02:22:50.741" v="186"/>
          <ac:cxnSpMkLst>
            <pc:docMk/>
            <pc:sldMk cId="3049619812" sldId="267"/>
            <ac:cxnSpMk id="11" creationId="{4A4F266A-F2F7-47CD-8BBC-E3777E982FD2}"/>
          </ac:cxnSpMkLst>
        </pc:cxnChg>
        <pc:cxnChg chg="add del">
          <ac:chgData name="Cleiton Felipe de Moraes" userId="df17ad0cb7117063" providerId="Windows Live" clId="Web-{94A4C618-76C0-442F-AB5A-6E6B7DE83693}" dt="2021-02-03T02:22:50.741" v="186"/>
          <ac:cxnSpMkLst>
            <pc:docMk/>
            <pc:sldMk cId="3049619812" sldId="267"/>
            <ac:cxnSpMk id="13" creationId="{20D69C80-8919-4A32-B897-F2A21F940574}"/>
          </ac:cxnSpMkLst>
        </pc:cxnChg>
        <pc:cxnChg chg="add del">
          <ac:chgData name="Cleiton Felipe de Moraes" userId="df17ad0cb7117063" providerId="Windows Live" clId="Web-{94A4C618-76C0-442F-AB5A-6E6B7DE83693}" dt="2021-02-03T02:22:50.741" v="186"/>
          <ac:cxnSpMkLst>
            <pc:docMk/>
            <pc:sldMk cId="3049619812" sldId="267"/>
            <ac:cxnSpMk id="15" creationId="{F427B072-CC5B-481B-9719-8CD4C54444BE}"/>
          </ac:cxnSpMkLst>
        </pc:cxnChg>
      </pc:sldChg>
    </pc:docChg>
  </pc:docChgLst>
  <pc:docChgLst>
    <pc:chgData name="Cleiton Felipe de Moraes" userId="df17ad0cb7117063" providerId="Windows Live" clId="Web-{E5D11FAA-D8AD-4FC6-B40A-838DD9B68571}"/>
    <pc:docChg chg="modSld sldOrd">
      <pc:chgData name="Cleiton Felipe de Moraes" userId="df17ad0cb7117063" providerId="Windows Live" clId="Web-{E5D11FAA-D8AD-4FC6-B40A-838DD9B68571}" dt="2021-02-04T22:58:19.926" v="22" actId="20577"/>
      <pc:docMkLst>
        <pc:docMk/>
      </pc:docMkLst>
      <pc:sldChg chg="addSp modSp">
        <pc:chgData name="Cleiton Felipe de Moraes" userId="df17ad0cb7117063" providerId="Windows Live" clId="Web-{E5D11FAA-D8AD-4FC6-B40A-838DD9B68571}" dt="2021-02-04T21:39:35.222" v="3" actId="14100"/>
        <pc:sldMkLst>
          <pc:docMk/>
          <pc:sldMk cId="3174598985" sldId="257"/>
        </pc:sldMkLst>
        <pc:picChg chg="add mod">
          <ac:chgData name="Cleiton Felipe de Moraes" userId="df17ad0cb7117063" providerId="Windows Live" clId="Web-{E5D11FAA-D8AD-4FC6-B40A-838DD9B68571}" dt="2021-02-04T21:39:35.222" v="3" actId="14100"/>
          <ac:picMkLst>
            <pc:docMk/>
            <pc:sldMk cId="3174598985" sldId="257"/>
            <ac:picMk id="2" creationId="{EAC43472-F2B2-4DC8-AA70-37926205C428}"/>
          </ac:picMkLst>
        </pc:picChg>
      </pc:sldChg>
      <pc:sldChg chg="ord">
        <pc:chgData name="Cleiton Felipe de Moraes" userId="df17ad0cb7117063" providerId="Windows Live" clId="Web-{E5D11FAA-D8AD-4FC6-B40A-838DD9B68571}" dt="2021-02-04T21:45:22.463" v="4"/>
        <pc:sldMkLst>
          <pc:docMk/>
          <pc:sldMk cId="249321430" sldId="263"/>
        </pc:sldMkLst>
      </pc:sldChg>
      <pc:sldChg chg="addSp delSp modSp mod modClrScheme chgLayout">
        <pc:chgData name="Cleiton Felipe de Moraes" userId="df17ad0cb7117063" providerId="Windows Live" clId="Web-{E5D11FAA-D8AD-4FC6-B40A-838DD9B68571}" dt="2021-02-04T22:58:19.926" v="22" actId="20577"/>
        <pc:sldMkLst>
          <pc:docMk/>
          <pc:sldMk cId="3049619812" sldId="267"/>
        </pc:sldMkLst>
        <pc:spChg chg="mod ord">
          <ac:chgData name="Cleiton Felipe de Moraes" userId="df17ad0cb7117063" providerId="Windows Live" clId="Web-{E5D11FAA-D8AD-4FC6-B40A-838DD9B68571}" dt="2021-02-04T22:31:46.277" v="8" actId="20577"/>
          <ac:spMkLst>
            <pc:docMk/>
            <pc:sldMk cId="3049619812" sldId="267"/>
            <ac:spMk id="2" creationId="{24517439-AFD3-4574-AB78-039E6CB4B125}"/>
          </ac:spMkLst>
        </pc:spChg>
        <pc:spChg chg="del mod ord">
          <ac:chgData name="Cleiton Felipe de Moraes" userId="df17ad0cb7117063" providerId="Windows Live" clId="Web-{E5D11FAA-D8AD-4FC6-B40A-838DD9B68571}" dt="2021-02-04T22:31:55.684" v="9"/>
          <ac:spMkLst>
            <pc:docMk/>
            <pc:sldMk cId="3049619812" sldId="267"/>
            <ac:spMk id="3" creationId="{BBC436A8-BC73-4317-A1D9-E52F4391628A}"/>
          </ac:spMkLst>
        </pc:spChg>
        <pc:spChg chg="mod ord">
          <ac:chgData name="Cleiton Felipe de Moraes" userId="df17ad0cb7117063" providerId="Windows Live" clId="Web-{E5D11FAA-D8AD-4FC6-B40A-838DD9B68571}" dt="2021-02-04T22:58:19.926" v="22" actId="20577"/>
          <ac:spMkLst>
            <pc:docMk/>
            <pc:sldMk cId="3049619812" sldId="267"/>
            <ac:spMk id="4" creationId="{50F9CD2A-F2C6-48FD-AC43-EE38DE447673}"/>
          </ac:spMkLst>
        </pc:spChg>
        <pc:picChg chg="add mod ord modCrop">
          <ac:chgData name="Cleiton Felipe de Moraes" userId="df17ad0cb7117063" providerId="Windows Live" clId="Web-{E5D11FAA-D8AD-4FC6-B40A-838DD9B68571}" dt="2021-02-04T22:31:55.684" v="9"/>
          <ac:picMkLst>
            <pc:docMk/>
            <pc:sldMk cId="3049619812" sldId="267"/>
            <ac:picMk id="5" creationId="{F499CF17-56C2-4990-A272-BE541838E8D5}"/>
          </ac:picMkLst>
        </pc:picChg>
      </pc:sldChg>
    </pc:docChg>
  </pc:docChgLst>
  <pc:docChgLst>
    <pc:chgData name="Cleiton Felipe de Moraes" userId="df17ad0cb7117063" providerId="Windows Live" clId="Web-{E869D6BA-0AF5-4780-BDE8-BCEC5CE98513}"/>
    <pc:docChg chg="addSld delSld modSld addMainMaster delMainMaster">
      <pc:chgData name="Cleiton Felipe de Moraes" userId="df17ad0cb7117063" providerId="Windows Live" clId="Web-{E869D6BA-0AF5-4780-BDE8-BCEC5CE98513}" dt="2021-02-01T12:27:20.480" v="256"/>
      <pc:docMkLst>
        <pc:docMk/>
      </pc:docMkLst>
      <pc:sldChg chg="modSp new mod modClrScheme chgLayout">
        <pc:chgData name="Cleiton Felipe de Moraes" userId="df17ad0cb7117063" providerId="Windows Live" clId="Web-{E869D6BA-0AF5-4780-BDE8-BCEC5CE98513}" dt="2021-01-31T01:31:18.063" v="43" actId="20577"/>
        <pc:sldMkLst>
          <pc:docMk/>
          <pc:sldMk cId="53307276" sldId="256"/>
        </pc:sldMkLst>
        <pc:spChg chg="mod ord">
          <ac:chgData name="Cleiton Felipe de Moraes" userId="df17ad0cb7117063" providerId="Windows Live" clId="Web-{E869D6BA-0AF5-4780-BDE8-BCEC5CE98513}" dt="2021-01-31T01:30:07.436" v="14" actId="20577"/>
          <ac:spMkLst>
            <pc:docMk/>
            <pc:sldMk cId="53307276" sldId="256"/>
            <ac:spMk id="2" creationId="{E7335BD9-7F05-48D7-BDEC-6E30E21726C6}"/>
          </ac:spMkLst>
        </pc:spChg>
        <pc:spChg chg="mod ord">
          <ac:chgData name="Cleiton Felipe de Moraes" userId="df17ad0cb7117063" providerId="Windows Live" clId="Web-{E869D6BA-0AF5-4780-BDE8-BCEC5CE98513}" dt="2021-01-31T01:31:18.063" v="43" actId="20577"/>
          <ac:spMkLst>
            <pc:docMk/>
            <pc:sldMk cId="53307276" sldId="256"/>
            <ac:spMk id="3" creationId="{B9C0E8B7-4EE0-4DCB-815B-C9ED5C3F617B}"/>
          </ac:spMkLst>
        </pc:spChg>
      </pc:sldChg>
      <pc:sldChg chg="modSp del mod modClrScheme chgLayout">
        <pc:chgData name="Cleiton Felipe de Moraes" userId="df17ad0cb7117063" providerId="Windows Live" clId="Web-{E869D6BA-0AF5-4780-BDE8-BCEC5CE98513}" dt="2021-01-31T01:25:56.382" v="1"/>
        <pc:sldMkLst>
          <pc:docMk/>
          <pc:sldMk cId="1926421243" sldId="256"/>
        </pc:sldMkLst>
        <pc:spChg chg="mod ord">
          <ac:chgData name="Cleiton Felipe de Moraes" userId="df17ad0cb7117063" providerId="Windows Live" clId="Web-{E869D6BA-0AF5-4780-BDE8-BCEC5CE98513}" dt="2021-01-31T01:25:35.976" v="0"/>
          <ac:spMkLst>
            <pc:docMk/>
            <pc:sldMk cId="1926421243" sldId="256"/>
            <ac:spMk id="2" creationId="{00000000-0000-0000-0000-000000000000}"/>
          </ac:spMkLst>
        </pc:spChg>
        <pc:spChg chg="mod ord">
          <ac:chgData name="Cleiton Felipe de Moraes" userId="df17ad0cb7117063" providerId="Windows Live" clId="Web-{E869D6BA-0AF5-4780-BDE8-BCEC5CE98513}" dt="2021-01-31T01:25:35.976" v="0"/>
          <ac:spMkLst>
            <pc:docMk/>
            <pc:sldMk cId="1926421243" sldId="256"/>
            <ac:spMk id="3" creationId="{00000000-0000-0000-0000-000000000000}"/>
          </ac:spMkLst>
        </pc:spChg>
      </pc:sldChg>
      <pc:sldChg chg="modSp del mod modClrScheme chgLayout">
        <pc:chgData name="Cleiton Felipe de Moraes" userId="df17ad0cb7117063" providerId="Windows Live" clId="Web-{E869D6BA-0AF5-4780-BDE8-BCEC5CE98513}" dt="2021-01-31T01:26:01.664" v="2"/>
        <pc:sldMkLst>
          <pc:docMk/>
          <pc:sldMk cId="2205850980" sldId="257"/>
        </pc:sldMkLst>
        <pc:spChg chg="mod ord">
          <ac:chgData name="Cleiton Felipe de Moraes" userId="df17ad0cb7117063" providerId="Windows Live" clId="Web-{E869D6BA-0AF5-4780-BDE8-BCEC5CE98513}" dt="2021-01-31T01:25:35.976" v="0"/>
          <ac:spMkLst>
            <pc:docMk/>
            <pc:sldMk cId="2205850980" sldId="257"/>
            <ac:spMk id="2" creationId="{17BD6709-6AAA-4B2C-9556-752B0462F8A9}"/>
          </ac:spMkLst>
        </pc:spChg>
        <pc:spChg chg="mod ord">
          <ac:chgData name="Cleiton Felipe de Moraes" userId="df17ad0cb7117063" providerId="Windows Live" clId="Web-{E869D6BA-0AF5-4780-BDE8-BCEC5CE98513}" dt="2021-01-31T01:25:35.976" v="0"/>
          <ac:spMkLst>
            <pc:docMk/>
            <pc:sldMk cId="2205850980" sldId="257"/>
            <ac:spMk id="3" creationId="{DDC23520-D612-4C0C-BCE6-B4D2153F0ADB}"/>
          </ac:spMkLst>
        </pc:spChg>
      </pc:sldChg>
      <pc:sldChg chg="addSp delSp modSp new mod setBg modClrScheme chgLayout">
        <pc:chgData name="Cleiton Felipe de Moraes" userId="df17ad0cb7117063" providerId="Windows Live" clId="Web-{E869D6BA-0AF5-4780-BDE8-BCEC5CE98513}" dt="2021-01-31T01:49:10.443" v="91" actId="1076"/>
        <pc:sldMkLst>
          <pc:docMk/>
          <pc:sldMk cId="3174598985" sldId="257"/>
        </pc:sldMkLst>
        <pc:spChg chg="del">
          <ac:chgData name="Cleiton Felipe de Moraes" userId="df17ad0cb7117063" providerId="Windows Live" clId="Web-{E869D6BA-0AF5-4780-BDE8-BCEC5CE98513}" dt="2021-01-31T01:32:09.642" v="45"/>
          <ac:spMkLst>
            <pc:docMk/>
            <pc:sldMk cId="3174598985" sldId="257"/>
            <ac:spMk id="2" creationId="{3258959D-FC34-423D-BA65-D21EE6D3E13B}"/>
          </ac:spMkLst>
        </pc:spChg>
        <pc:spChg chg="del">
          <ac:chgData name="Cleiton Felipe de Moraes" userId="df17ad0cb7117063" providerId="Windows Live" clId="Web-{E869D6BA-0AF5-4780-BDE8-BCEC5CE98513}" dt="2021-01-31T01:32:09.642" v="45"/>
          <ac:spMkLst>
            <pc:docMk/>
            <pc:sldMk cId="3174598985" sldId="257"/>
            <ac:spMk id="3" creationId="{4AF6274D-B563-4B0A-BF17-FC403E63CE80}"/>
          </ac:spMkLst>
        </pc:spChg>
        <pc:spChg chg="add mod">
          <ac:chgData name="Cleiton Felipe de Moraes" userId="df17ad0cb7117063" providerId="Windows Live" clId="Web-{E869D6BA-0AF5-4780-BDE8-BCEC5CE98513}" dt="2021-01-31T01:48:41.770" v="86" actId="1076"/>
          <ac:spMkLst>
            <pc:docMk/>
            <pc:sldMk cId="3174598985" sldId="257"/>
            <ac:spMk id="4" creationId="{A3E9CF6B-64B2-4F60-92FF-DC0FDA10CAAF}"/>
          </ac:spMkLst>
        </pc:spChg>
        <pc:spChg chg="add mod">
          <ac:chgData name="Cleiton Felipe de Moraes" userId="df17ad0cb7117063" providerId="Windows Live" clId="Web-{E869D6BA-0AF5-4780-BDE8-BCEC5CE98513}" dt="2021-01-31T01:49:04.317" v="89" actId="1076"/>
          <ac:spMkLst>
            <pc:docMk/>
            <pc:sldMk cId="3174598985" sldId="257"/>
            <ac:spMk id="5" creationId="{B56C23FE-847F-4FBF-82F1-2A99753BC802}"/>
          </ac:spMkLst>
        </pc:spChg>
        <pc:spChg chg="add">
          <ac:chgData name="Cleiton Felipe de Moraes" userId="df17ad0cb7117063" providerId="Windows Live" clId="Web-{E869D6BA-0AF5-4780-BDE8-BCEC5CE98513}" dt="2021-01-31T01:36:28.028" v="47"/>
          <ac:spMkLst>
            <pc:docMk/>
            <pc:sldMk cId="3174598985" sldId="257"/>
            <ac:spMk id="17" creationId="{CADF2543-1B6F-4FBC-A7AF-53A0430E05AB}"/>
          </ac:spMkLst>
        </pc:spChg>
        <pc:grpChg chg="add">
          <ac:chgData name="Cleiton Felipe de Moraes" userId="df17ad0cb7117063" providerId="Windows Live" clId="Web-{E869D6BA-0AF5-4780-BDE8-BCEC5CE98513}" dt="2021-01-31T01:36:28.028" v="47"/>
          <ac:grpSpMkLst>
            <pc:docMk/>
            <pc:sldMk cId="3174598985" sldId="257"/>
            <ac:grpSpMk id="10" creationId="{6CC7770B-E4E1-42D6-9437-DAA4A3A9E659}"/>
          </ac:grpSpMkLst>
        </pc:grpChg>
        <pc:grpChg chg="add">
          <ac:chgData name="Cleiton Felipe de Moraes" userId="df17ad0cb7117063" providerId="Windows Live" clId="Web-{E869D6BA-0AF5-4780-BDE8-BCEC5CE98513}" dt="2021-01-31T01:36:28.028" v="47"/>
          <ac:grpSpMkLst>
            <pc:docMk/>
            <pc:sldMk cId="3174598985" sldId="257"/>
            <ac:grpSpMk id="19" creationId="{A80A6E81-6B71-43DF-877B-E964A9A4CB68}"/>
          </ac:grpSpMkLst>
        </pc:grpChg>
        <pc:picChg chg="add mod">
          <ac:chgData name="Cleiton Felipe de Moraes" userId="df17ad0cb7117063" providerId="Windows Live" clId="Web-{E869D6BA-0AF5-4780-BDE8-BCEC5CE98513}" dt="2021-01-31T01:42:34.430" v="80" actId="1076"/>
          <ac:picMkLst>
            <pc:docMk/>
            <pc:sldMk cId="3174598985" sldId="257"/>
            <ac:picMk id="6" creationId="{D45EE56E-9A58-438B-B04A-9DD4F9DCB050}"/>
          </ac:picMkLst>
        </pc:picChg>
        <pc:picChg chg="add mod">
          <ac:chgData name="Cleiton Felipe de Moraes" userId="df17ad0cb7117063" providerId="Windows Live" clId="Web-{E869D6BA-0AF5-4780-BDE8-BCEC5CE98513}" dt="2021-01-31T01:42:24.492" v="78" actId="1076"/>
          <ac:picMkLst>
            <pc:docMk/>
            <pc:sldMk cId="3174598985" sldId="257"/>
            <ac:picMk id="7" creationId="{5F056AEC-44D5-481F-916F-FED70EEB231A}"/>
          </ac:picMkLst>
        </pc:picChg>
        <pc:picChg chg="add mod">
          <ac:chgData name="Cleiton Felipe de Moraes" userId="df17ad0cb7117063" providerId="Windows Live" clId="Web-{E869D6BA-0AF5-4780-BDE8-BCEC5CE98513}" dt="2021-01-31T01:42:45.808" v="83" actId="14100"/>
          <ac:picMkLst>
            <pc:docMk/>
            <pc:sldMk cId="3174598985" sldId="257"/>
            <ac:picMk id="8" creationId="{A8B8700F-5037-4F12-B943-5BB4853FAF8A}"/>
          </ac:picMkLst>
        </pc:picChg>
        <pc:picChg chg="add mod">
          <ac:chgData name="Cleiton Felipe de Moraes" userId="df17ad0cb7117063" providerId="Windows Live" clId="Web-{E869D6BA-0AF5-4780-BDE8-BCEC5CE98513}" dt="2021-01-31T01:49:10.443" v="91" actId="1076"/>
          <ac:picMkLst>
            <pc:docMk/>
            <pc:sldMk cId="3174598985" sldId="257"/>
            <ac:picMk id="9" creationId="{9EB45363-E2B3-4652-862E-999202D4C538}"/>
          </ac:picMkLst>
        </pc:picChg>
      </pc:sldChg>
      <pc:sldChg chg="addSp delSp modSp new mod setBg modClrScheme chgLayout">
        <pc:chgData name="Cleiton Felipe de Moraes" userId="df17ad0cb7117063" providerId="Windows Live" clId="Web-{E869D6BA-0AF5-4780-BDE8-BCEC5CE98513}" dt="2021-01-31T01:53:59.938" v="123"/>
        <pc:sldMkLst>
          <pc:docMk/>
          <pc:sldMk cId="3023105747" sldId="258"/>
        </pc:sldMkLst>
        <pc:spChg chg="add mod">
          <ac:chgData name="Cleiton Felipe de Moraes" userId="df17ad0cb7117063" providerId="Windows Live" clId="Web-{E869D6BA-0AF5-4780-BDE8-BCEC5CE98513}" dt="2021-01-31T01:53:59.922" v="122"/>
          <ac:spMkLst>
            <pc:docMk/>
            <pc:sldMk cId="3023105747" sldId="258"/>
            <ac:spMk id="2" creationId="{37F3FABA-9713-4065-B1E7-1E25308090CB}"/>
          </ac:spMkLst>
        </pc:spChg>
        <pc:spChg chg="add mod">
          <ac:chgData name="Cleiton Felipe de Moraes" userId="df17ad0cb7117063" providerId="Windows Live" clId="Web-{E869D6BA-0AF5-4780-BDE8-BCEC5CE98513}" dt="2021-01-31T01:53:59.922" v="122"/>
          <ac:spMkLst>
            <pc:docMk/>
            <pc:sldMk cId="3023105747" sldId="258"/>
            <ac:spMk id="3" creationId="{9E3F4681-CB3E-4D72-945E-1F580C058DE8}"/>
          </ac:spMkLst>
        </pc:spChg>
        <pc:spChg chg="add del">
          <ac:chgData name="Cleiton Felipe de Moraes" userId="df17ad0cb7117063" providerId="Windows Live" clId="Web-{E869D6BA-0AF5-4780-BDE8-BCEC5CE98513}" dt="2021-01-31T01:53:59.938" v="123"/>
          <ac:spMkLst>
            <pc:docMk/>
            <pc:sldMk cId="3023105747" sldId="258"/>
            <ac:spMk id="18" creationId="{285FDA20-1F2D-4C6B-BEA2-541F2A2DBDA7}"/>
          </ac:spMkLst>
        </pc:spChg>
        <pc:spChg chg="add del">
          <ac:chgData name="Cleiton Felipe de Moraes" userId="df17ad0cb7117063" providerId="Windows Live" clId="Web-{E869D6BA-0AF5-4780-BDE8-BCEC5CE98513}" dt="2021-01-31T01:53:59.938" v="123"/>
          <ac:spMkLst>
            <pc:docMk/>
            <pc:sldMk cId="3023105747" sldId="258"/>
            <ac:spMk id="20" creationId="{D7A1FF82-7172-4BD7-A331-B18CA494D36F}"/>
          </ac:spMkLst>
        </pc:spChg>
        <pc:spChg chg="add">
          <ac:chgData name="Cleiton Felipe de Moraes" userId="df17ad0cb7117063" providerId="Windows Live" clId="Web-{E869D6BA-0AF5-4780-BDE8-BCEC5CE98513}" dt="2021-01-31T01:53:59.938" v="123"/>
          <ac:spMkLst>
            <pc:docMk/>
            <pc:sldMk cId="3023105747" sldId="258"/>
            <ac:spMk id="30" creationId="{285FDA20-1F2D-4C6B-BEA2-541F2A2DBDA7}"/>
          </ac:spMkLst>
        </pc:spChg>
        <pc:spChg chg="add">
          <ac:chgData name="Cleiton Felipe de Moraes" userId="df17ad0cb7117063" providerId="Windows Live" clId="Web-{E869D6BA-0AF5-4780-BDE8-BCEC5CE98513}" dt="2021-01-31T01:53:59.938" v="123"/>
          <ac:spMkLst>
            <pc:docMk/>
            <pc:sldMk cId="3023105747" sldId="258"/>
            <ac:spMk id="32" creationId="{D7A1FF82-7172-4BD7-A331-B18CA494D36F}"/>
          </ac:spMkLst>
        </pc:spChg>
        <pc:spChg chg="add del">
          <ac:chgData name="Cleiton Felipe de Moraes" userId="df17ad0cb7117063" providerId="Windows Live" clId="Web-{E869D6BA-0AF5-4780-BDE8-BCEC5CE98513}" dt="2021-01-31T01:53:59.922" v="122"/>
          <ac:spMkLst>
            <pc:docMk/>
            <pc:sldMk cId="3023105747" sldId="258"/>
            <ac:spMk id="35" creationId="{4609862E-48F9-45AC-8D44-67A0268A7935}"/>
          </ac:spMkLst>
        </pc:spChg>
        <pc:grpChg chg="add del">
          <ac:chgData name="Cleiton Felipe de Moraes" userId="df17ad0cb7117063" providerId="Windows Live" clId="Web-{E869D6BA-0AF5-4780-BDE8-BCEC5CE98513}" dt="2021-01-31T01:53:59.922" v="122"/>
          <ac:grpSpMkLst>
            <pc:docMk/>
            <pc:sldMk cId="3023105747" sldId="258"/>
            <ac:grpSpMk id="37" creationId="{C97986E7-0E3C-4F64-886E-935DDCB83AA7}"/>
          </ac:grpSpMkLst>
        </pc:grpChg>
        <pc:cxnChg chg="add del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8" creationId="{FEB90296-CFE0-401D-9CA3-32966EC4F01D}"/>
          </ac:cxnSpMkLst>
        </pc:cxnChg>
        <pc:cxnChg chg="add del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10" creationId="{08C9B4EE-7611-4ED9-B356-7BDD377C39B0}"/>
          </ac:cxnSpMkLst>
        </pc:cxnChg>
        <pc:cxnChg chg="add del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12" creationId="{4A4F266A-F2F7-47CD-8BBC-E3777E982FD2}"/>
          </ac:cxnSpMkLst>
        </pc:cxnChg>
        <pc:cxnChg chg="add del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14" creationId="{20D69C80-8919-4A32-B897-F2A21F940574}"/>
          </ac:cxnSpMkLst>
        </pc:cxnChg>
        <pc:cxnChg chg="add del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16" creationId="{F427B072-CC5B-481B-9719-8CD4C54444BE}"/>
          </ac:cxnSpMkLst>
        </pc:cxnChg>
        <pc:cxnChg chg="add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22" creationId="{FEB90296-CFE0-401D-9CA3-32966EC4F01D}"/>
          </ac:cxnSpMkLst>
        </pc:cxnChg>
        <pc:cxnChg chg="add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23" creationId="{08C9B4EE-7611-4ED9-B356-7BDD377C39B0}"/>
          </ac:cxnSpMkLst>
        </pc:cxnChg>
        <pc:cxnChg chg="add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24" creationId="{4A4F266A-F2F7-47CD-8BBC-E3777E982FD2}"/>
          </ac:cxnSpMkLst>
        </pc:cxnChg>
        <pc:cxnChg chg="add del">
          <ac:chgData name="Cleiton Felipe de Moraes" userId="df17ad0cb7117063" providerId="Windows Live" clId="Web-{E869D6BA-0AF5-4780-BDE8-BCEC5CE98513}" dt="2021-01-31T01:53:59.922" v="122"/>
          <ac:cxnSpMkLst>
            <pc:docMk/>
            <pc:sldMk cId="3023105747" sldId="258"/>
            <ac:cxnSpMk id="25" creationId="{FEB90296-CFE0-401D-9CA3-32966EC4F01D}"/>
          </ac:cxnSpMkLst>
        </pc:cxnChg>
        <pc:cxnChg chg="add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26" creationId="{20D69C80-8919-4A32-B897-F2A21F940574}"/>
          </ac:cxnSpMkLst>
        </pc:cxnChg>
        <pc:cxnChg chg="add del">
          <ac:chgData name="Cleiton Felipe de Moraes" userId="df17ad0cb7117063" providerId="Windows Live" clId="Web-{E869D6BA-0AF5-4780-BDE8-BCEC5CE98513}" dt="2021-01-31T01:53:59.922" v="122"/>
          <ac:cxnSpMkLst>
            <pc:docMk/>
            <pc:sldMk cId="3023105747" sldId="258"/>
            <ac:cxnSpMk id="27" creationId="{08C9B4EE-7611-4ED9-B356-7BDD377C39B0}"/>
          </ac:cxnSpMkLst>
        </pc:cxnChg>
        <pc:cxnChg chg="add">
          <ac:chgData name="Cleiton Felipe de Moraes" userId="df17ad0cb7117063" providerId="Windows Live" clId="Web-{E869D6BA-0AF5-4780-BDE8-BCEC5CE98513}" dt="2021-01-31T01:53:59.938" v="123"/>
          <ac:cxnSpMkLst>
            <pc:docMk/>
            <pc:sldMk cId="3023105747" sldId="258"/>
            <ac:cxnSpMk id="28" creationId="{F427B072-CC5B-481B-9719-8CD4C54444BE}"/>
          </ac:cxnSpMkLst>
        </pc:cxnChg>
        <pc:cxnChg chg="add del">
          <ac:chgData name="Cleiton Felipe de Moraes" userId="df17ad0cb7117063" providerId="Windows Live" clId="Web-{E869D6BA-0AF5-4780-BDE8-BCEC5CE98513}" dt="2021-01-31T01:53:59.922" v="122"/>
          <ac:cxnSpMkLst>
            <pc:docMk/>
            <pc:sldMk cId="3023105747" sldId="258"/>
            <ac:cxnSpMk id="29" creationId="{4A4F266A-F2F7-47CD-8BBC-E3777E982FD2}"/>
          </ac:cxnSpMkLst>
        </pc:cxnChg>
        <pc:cxnChg chg="add del">
          <ac:chgData name="Cleiton Felipe de Moraes" userId="df17ad0cb7117063" providerId="Windows Live" clId="Web-{E869D6BA-0AF5-4780-BDE8-BCEC5CE98513}" dt="2021-01-31T01:53:59.922" v="122"/>
          <ac:cxnSpMkLst>
            <pc:docMk/>
            <pc:sldMk cId="3023105747" sldId="258"/>
            <ac:cxnSpMk id="31" creationId="{20D69C80-8919-4A32-B897-F2A21F940574}"/>
          </ac:cxnSpMkLst>
        </pc:cxnChg>
        <pc:cxnChg chg="add del">
          <ac:chgData name="Cleiton Felipe de Moraes" userId="df17ad0cb7117063" providerId="Windows Live" clId="Web-{E869D6BA-0AF5-4780-BDE8-BCEC5CE98513}" dt="2021-01-31T01:53:59.922" v="122"/>
          <ac:cxnSpMkLst>
            <pc:docMk/>
            <pc:sldMk cId="3023105747" sldId="258"/>
            <ac:cxnSpMk id="33" creationId="{F427B072-CC5B-481B-9719-8CD4C54444BE}"/>
          </ac:cxnSpMkLst>
        </pc:cxnChg>
      </pc:sldChg>
      <pc:sldChg chg="addSp delSp modSp new mod setBg addAnim modAnim setClrOvrMap delDesignElem chgLayout">
        <pc:chgData name="Cleiton Felipe de Moraes" userId="df17ad0cb7117063" providerId="Windows Live" clId="Web-{E869D6BA-0AF5-4780-BDE8-BCEC5CE98513}" dt="2021-01-31T02:59:06.747" v="252" actId="1076"/>
        <pc:sldMkLst>
          <pc:docMk/>
          <pc:sldMk cId="2487951458" sldId="259"/>
        </pc:sldMkLst>
        <pc:spChg chg="del mod">
          <ac:chgData name="Cleiton Felipe de Moraes" userId="df17ad0cb7117063" providerId="Windows Live" clId="Web-{E869D6BA-0AF5-4780-BDE8-BCEC5CE98513}" dt="2021-01-31T02:45:43.282" v="126"/>
          <ac:spMkLst>
            <pc:docMk/>
            <pc:sldMk cId="2487951458" sldId="259"/>
            <ac:spMk id="2" creationId="{FB8A8674-183D-488F-BBCA-9CAB3EA7DCF5}"/>
          </ac:spMkLst>
        </pc:spChg>
        <pc:spChg chg="del mod">
          <ac:chgData name="Cleiton Felipe de Moraes" userId="df17ad0cb7117063" providerId="Windows Live" clId="Web-{E869D6BA-0AF5-4780-BDE8-BCEC5CE98513}" dt="2021-01-31T02:45:48.016" v="127"/>
          <ac:spMkLst>
            <pc:docMk/>
            <pc:sldMk cId="2487951458" sldId="259"/>
            <ac:spMk id="3" creationId="{B985F502-C56F-4043-846B-2AB7F5339E7C}"/>
          </ac:spMkLst>
        </pc:spChg>
        <pc:spChg chg="add del mod">
          <ac:chgData name="Cleiton Felipe de Moraes" userId="df17ad0cb7117063" providerId="Windows Live" clId="Web-{E869D6BA-0AF5-4780-BDE8-BCEC5CE98513}" dt="2021-01-31T02:56:30.721" v="233"/>
          <ac:spMkLst>
            <pc:docMk/>
            <pc:sldMk cId="2487951458" sldId="259"/>
            <ac:spMk id="4" creationId="{04C2B8E8-C292-431F-8202-5952709DB03A}"/>
          </ac:spMkLst>
        </pc:spChg>
        <pc:spChg chg="add mod">
          <ac:chgData name="Cleiton Felipe de Moraes" userId="df17ad0cb7117063" providerId="Windows Live" clId="Web-{E869D6BA-0AF5-4780-BDE8-BCEC5CE98513}" dt="2021-01-31T02:57:04.411" v="239" actId="14100"/>
          <ac:spMkLst>
            <pc:docMk/>
            <pc:sldMk cId="2487951458" sldId="259"/>
            <ac:spMk id="11" creationId="{A6F9F8A8-EE55-4F8B-81A4-BC370AD1DE1E}"/>
          </ac:spMkLst>
        </pc:spChg>
        <pc:spChg chg="add mod">
          <ac:chgData name="Cleiton Felipe de Moraes" userId="df17ad0cb7117063" providerId="Windows Live" clId="Web-{E869D6BA-0AF5-4780-BDE8-BCEC5CE98513}" dt="2021-01-31T02:57:14.755" v="241" actId="14100"/>
          <ac:spMkLst>
            <pc:docMk/>
            <pc:sldMk cId="2487951458" sldId="259"/>
            <ac:spMk id="15" creationId="{9FA4631D-3A89-49BB-A967-D4AD19FBD8B1}"/>
          </ac:spMkLst>
        </pc:spChg>
        <pc:spChg chg="add del">
          <ac:chgData name="Cleiton Felipe de Moraes" userId="df17ad0cb7117063" providerId="Windows Live" clId="Web-{E869D6BA-0AF5-4780-BDE8-BCEC5CE98513}" dt="2021-01-31T02:46:09.018" v="128"/>
          <ac:spMkLst>
            <pc:docMk/>
            <pc:sldMk cId="2487951458" sldId="259"/>
            <ac:spMk id="18" creationId="{7E134C76-7FB4-4BB7-9322-DD8A4B179ACD}"/>
          </ac:spMkLst>
        </pc:spChg>
        <pc:spChg chg="add mod">
          <ac:chgData name="Cleiton Felipe de Moraes" userId="df17ad0cb7117063" providerId="Windows Live" clId="Web-{E869D6BA-0AF5-4780-BDE8-BCEC5CE98513}" dt="2021-01-31T02:59:06.747" v="252" actId="1076"/>
          <ac:spMkLst>
            <pc:docMk/>
            <pc:sldMk cId="2487951458" sldId="259"/>
            <ac:spMk id="19" creationId="{098FEB83-B083-4A76-8372-F042F76DAC99}"/>
          </ac:spMkLst>
        </pc:spChg>
        <pc:spChg chg="add del">
          <ac:chgData name="Cleiton Felipe de Moraes" userId="df17ad0cb7117063" providerId="Windows Live" clId="Web-{E869D6BA-0AF5-4780-BDE8-BCEC5CE98513}" dt="2021-01-31T02:46:09.018" v="128"/>
          <ac:spMkLst>
            <pc:docMk/>
            <pc:sldMk cId="2487951458" sldId="259"/>
            <ac:spMk id="20" creationId="{C0C57804-4F33-4D85-AA3E-DA0F214BBD91}"/>
          </ac:spMkLst>
        </pc:spChg>
        <pc:picChg chg="add del mod">
          <ac:chgData name="Cleiton Felipe de Moraes" userId="df17ad0cb7117063" providerId="Windows Live" clId="Web-{E869D6BA-0AF5-4780-BDE8-BCEC5CE98513}" dt="2021-01-31T02:50:17.691" v="181"/>
          <ac:picMkLst>
            <pc:docMk/>
            <pc:sldMk cId="2487951458" sldId="259"/>
            <ac:picMk id="5" creationId="{865D8D0B-DE64-43BA-9CBF-44AFDC44CB96}"/>
          </ac:picMkLst>
        </pc:picChg>
        <pc:picChg chg="add del mod">
          <ac:chgData name="Cleiton Felipe de Moraes" userId="df17ad0cb7117063" providerId="Windows Live" clId="Web-{E869D6BA-0AF5-4780-BDE8-BCEC5CE98513}" dt="2021-01-31T02:50:19.847" v="182"/>
          <ac:picMkLst>
            <pc:docMk/>
            <pc:sldMk cId="2487951458" sldId="259"/>
            <ac:picMk id="6" creationId="{B06616BE-7499-43DA-84BA-CF3FCCF98308}"/>
          </ac:picMkLst>
        </pc:picChg>
        <pc:picChg chg="add del mod">
          <ac:chgData name="Cleiton Felipe de Moraes" userId="df17ad0cb7117063" providerId="Windows Live" clId="Web-{E869D6BA-0AF5-4780-BDE8-BCEC5CE98513}" dt="2021-01-31T02:50:22.769" v="183"/>
          <ac:picMkLst>
            <pc:docMk/>
            <pc:sldMk cId="2487951458" sldId="259"/>
            <ac:picMk id="7" creationId="{AA23D312-9076-4AC6-B322-E0AF76D4FA48}"/>
          </ac:picMkLst>
        </pc:picChg>
        <pc:picChg chg="add mod">
          <ac:chgData name="Cleiton Felipe de Moraes" userId="df17ad0cb7117063" providerId="Windows Live" clId="Web-{E869D6BA-0AF5-4780-BDE8-BCEC5CE98513}" dt="2021-01-31T02:54:41.792" v="221" actId="1076"/>
          <ac:picMkLst>
            <pc:docMk/>
            <pc:sldMk cId="2487951458" sldId="259"/>
            <ac:picMk id="9" creationId="{DC240279-D107-4A33-B1A6-7FBF5A35AFB5}"/>
          </ac:picMkLst>
        </pc:picChg>
        <pc:picChg chg="add mod">
          <ac:chgData name="Cleiton Felipe de Moraes" userId="df17ad0cb7117063" providerId="Windows Live" clId="Web-{E869D6BA-0AF5-4780-BDE8-BCEC5CE98513}" dt="2021-01-31T02:56:40.269" v="235" actId="1076"/>
          <ac:picMkLst>
            <pc:docMk/>
            <pc:sldMk cId="2487951458" sldId="259"/>
            <ac:picMk id="13" creationId="{ECBFA1F2-8AEA-4F59-A584-9941F64FDF27}"/>
          </ac:picMkLst>
        </pc:picChg>
        <pc:picChg chg="add mod">
          <ac:chgData name="Cleiton Felipe de Moraes" userId="df17ad0cb7117063" providerId="Windows Live" clId="Web-{E869D6BA-0AF5-4780-BDE8-BCEC5CE98513}" dt="2021-01-31T02:58:09.775" v="245" actId="1076"/>
          <ac:picMkLst>
            <pc:docMk/>
            <pc:sldMk cId="2487951458" sldId="259"/>
            <ac:picMk id="17" creationId="{9A26F1CA-D28C-4C3C-8726-138FA706D99B}"/>
          </ac:picMkLst>
        </pc:picChg>
        <pc:cxnChg chg="add del">
          <ac:chgData name="Cleiton Felipe de Moraes" userId="df17ad0cb7117063" providerId="Windows Live" clId="Web-{E869D6BA-0AF5-4780-BDE8-BCEC5CE98513}" dt="2021-01-31T02:46:09.018" v="128"/>
          <ac:cxnSpMkLst>
            <pc:docMk/>
            <pc:sldMk cId="2487951458" sldId="259"/>
            <ac:cxnSpMk id="8" creationId="{FEB90296-CFE0-401D-9CA3-32966EC4F01D}"/>
          </ac:cxnSpMkLst>
        </pc:cxnChg>
        <pc:cxnChg chg="add del">
          <ac:chgData name="Cleiton Felipe de Moraes" userId="df17ad0cb7117063" providerId="Windows Live" clId="Web-{E869D6BA-0AF5-4780-BDE8-BCEC5CE98513}" dt="2021-01-31T02:46:09.018" v="128"/>
          <ac:cxnSpMkLst>
            <pc:docMk/>
            <pc:sldMk cId="2487951458" sldId="259"/>
            <ac:cxnSpMk id="10" creationId="{08C9B4EE-7611-4ED9-B356-7BDD377C39B0}"/>
          </ac:cxnSpMkLst>
        </pc:cxnChg>
        <pc:cxnChg chg="add del">
          <ac:chgData name="Cleiton Felipe de Moraes" userId="df17ad0cb7117063" providerId="Windows Live" clId="Web-{E869D6BA-0AF5-4780-BDE8-BCEC5CE98513}" dt="2021-01-31T02:46:09.018" v="128"/>
          <ac:cxnSpMkLst>
            <pc:docMk/>
            <pc:sldMk cId="2487951458" sldId="259"/>
            <ac:cxnSpMk id="12" creationId="{4A4F266A-F2F7-47CD-8BBC-E3777E982FD2}"/>
          </ac:cxnSpMkLst>
        </pc:cxnChg>
        <pc:cxnChg chg="add del">
          <ac:chgData name="Cleiton Felipe de Moraes" userId="df17ad0cb7117063" providerId="Windows Live" clId="Web-{E869D6BA-0AF5-4780-BDE8-BCEC5CE98513}" dt="2021-01-31T02:46:09.018" v="128"/>
          <ac:cxnSpMkLst>
            <pc:docMk/>
            <pc:sldMk cId="2487951458" sldId="259"/>
            <ac:cxnSpMk id="14" creationId="{20D69C80-8919-4A32-B897-F2A21F940574}"/>
          </ac:cxnSpMkLst>
        </pc:cxnChg>
        <pc:cxnChg chg="add del">
          <ac:chgData name="Cleiton Felipe de Moraes" userId="df17ad0cb7117063" providerId="Windows Live" clId="Web-{E869D6BA-0AF5-4780-BDE8-BCEC5CE98513}" dt="2021-01-31T02:46:09.018" v="128"/>
          <ac:cxnSpMkLst>
            <pc:docMk/>
            <pc:sldMk cId="2487951458" sldId="259"/>
            <ac:cxnSpMk id="16" creationId="{F427B072-CC5B-481B-9719-8CD4C54444BE}"/>
          </ac:cxnSpMkLst>
        </pc:cxnChg>
      </pc:sldChg>
      <pc:sldChg chg="addSp modSp new mod setBg">
        <pc:chgData name="Cleiton Felipe de Moraes" userId="df17ad0cb7117063" providerId="Windows Live" clId="Web-{E869D6BA-0AF5-4780-BDE8-BCEC5CE98513}" dt="2021-01-31T02:48:30.308" v="167" actId="20577"/>
        <pc:sldMkLst>
          <pc:docMk/>
          <pc:sldMk cId="1580874904" sldId="260"/>
        </pc:sldMkLst>
        <pc:spChg chg="mod">
          <ac:chgData name="Cleiton Felipe de Moraes" userId="df17ad0cb7117063" providerId="Windows Live" clId="Web-{E869D6BA-0AF5-4780-BDE8-BCEC5CE98513}" dt="2021-01-31T02:47:19.241" v="149" actId="20577"/>
          <ac:spMkLst>
            <pc:docMk/>
            <pc:sldMk cId="1580874904" sldId="260"/>
            <ac:spMk id="2" creationId="{196C5449-246B-4006-9554-517B236DD4F9}"/>
          </ac:spMkLst>
        </pc:spChg>
        <pc:spChg chg="mod">
          <ac:chgData name="Cleiton Felipe de Moraes" userId="df17ad0cb7117063" providerId="Windows Live" clId="Web-{E869D6BA-0AF5-4780-BDE8-BCEC5CE98513}" dt="2021-01-31T02:48:30.308" v="167" actId="20577"/>
          <ac:spMkLst>
            <pc:docMk/>
            <pc:sldMk cId="1580874904" sldId="260"/>
            <ac:spMk id="3" creationId="{A4BF307B-189E-4C41-BE95-EF6AE4FF2E18}"/>
          </ac:spMkLst>
        </pc:spChg>
        <pc:spChg chg="add">
          <ac:chgData name="Cleiton Felipe de Moraes" userId="df17ad0cb7117063" providerId="Windows Live" clId="Web-{E869D6BA-0AF5-4780-BDE8-BCEC5CE98513}" dt="2021-01-31T02:46:56.208" v="138"/>
          <ac:spMkLst>
            <pc:docMk/>
            <pc:sldMk cId="1580874904" sldId="260"/>
            <ac:spMk id="18" creationId="{4609862E-48F9-45AC-8D44-67A0268A7935}"/>
          </ac:spMkLst>
        </pc:spChg>
        <pc:grpChg chg="add">
          <ac:chgData name="Cleiton Felipe de Moraes" userId="df17ad0cb7117063" providerId="Windows Live" clId="Web-{E869D6BA-0AF5-4780-BDE8-BCEC5CE98513}" dt="2021-01-31T02:46:56.208" v="138"/>
          <ac:grpSpMkLst>
            <pc:docMk/>
            <pc:sldMk cId="1580874904" sldId="260"/>
            <ac:grpSpMk id="20" creationId="{C97986E7-0E3C-4F64-886E-935DDCB83AA7}"/>
          </ac:grpSpMkLst>
        </pc:grpChg>
        <pc:cxnChg chg="add">
          <ac:chgData name="Cleiton Felipe de Moraes" userId="df17ad0cb7117063" providerId="Windows Live" clId="Web-{E869D6BA-0AF5-4780-BDE8-BCEC5CE98513}" dt="2021-01-31T02:46:56.208" v="138"/>
          <ac:cxnSpMkLst>
            <pc:docMk/>
            <pc:sldMk cId="1580874904" sldId="260"/>
            <ac:cxnSpMk id="8" creationId="{FEB90296-CFE0-401D-9CA3-32966EC4F01D}"/>
          </ac:cxnSpMkLst>
        </pc:cxnChg>
        <pc:cxnChg chg="add">
          <ac:chgData name="Cleiton Felipe de Moraes" userId="df17ad0cb7117063" providerId="Windows Live" clId="Web-{E869D6BA-0AF5-4780-BDE8-BCEC5CE98513}" dt="2021-01-31T02:46:56.208" v="138"/>
          <ac:cxnSpMkLst>
            <pc:docMk/>
            <pc:sldMk cId="1580874904" sldId="260"/>
            <ac:cxnSpMk id="10" creationId="{08C9B4EE-7611-4ED9-B356-7BDD377C39B0}"/>
          </ac:cxnSpMkLst>
        </pc:cxnChg>
        <pc:cxnChg chg="add">
          <ac:chgData name="Cleiton Felipe de Moraes" userId="df17ad0cb7117063" providerId="Windows Live" clId="Web-{E869D6BA-0AF5-4780-BDE8-BCEC5CE98513}" dt="2021-01-31T02:46:56.208" v="138"/>
          <ac:cxnSpMkLst>
            <pc:docMk/>
            <pc:sldMk cId="1580874904" sldId="260"/>
            <ac:cxnSpMk id="12" creationId="{4A4F266A-F2F7-47CD-8BBC-E3777E982FD2}"/>
          </ac:cxnSpMkLst>
        </pc:cxnChg>
        <pc:cxnChg chg="add">
          <ac:chgData name="Cleiton Felipe de Moraes" userId="df17ad0cb7117063" providerId="Windows Live" clId="Web-{E869D6BA-0AF5-4780-BDE8-BCEC5CE98513}" dt="2021-01-31T02:46:56.208" v="138"/>
          <ac:cxnSpMkLst>
            <pc:docMk/>
            <pc:sldMk cId="1580874904" sldId="260"/>
            <ac:cxnSpMk id="14" creationId="{20D69C80-8919-4A32-B897-F2A21F940574}"/>
          </ac:cxnSpMkLst>
        </pc:cxnChg>
        <pc:cxnChg chg="add">
          <ac:chgData name="Cleiton Felipe de Moraes" userId="df17ad0cb7117063" providerId="Windows Live" clId="Web-{E869D6BA-0AF5-4780-BDE8-BCEC5CE98513}" dt="2021-01-31T02:46:56.208" v="138"/>
          <ac:cxnSpMkLst>
            <pc:docMk/>
            <pc:sldMk cId="1580874904" sldId="260"/>
            <ac:cxnSpMk id="16" creationId="{F427B072-CC5B-481B-9719-8CD4C54444BE}"/>
          </ac:cxnSpMkLst>
        </pc:cxnChg>
      </pc:sldChg>
      <pc:sldChg chg="addSp modSp new">
        <pc:chgData name="Cleiton Felipe de Moraes" userId="df17ad0cb7117063" providerId="Windows Live" clId="Web-{E869D6BA-0AF5-4780-BDE8-BCEC5CE98513}" dt="2021-02-01T12:27:20.480" v="256"/>
        <pc:sldMkLst>
          <pc:docMk/>
          <pc:sldMk cId="29482747" sldId="261"/>
        </pc:sldMkLst>
        <pc:picChg chg="add mod">
          <ac:chgData name="Cleiton Felipe de Moraes" userId="df17ad0cb7117063" providerId="Windows Live" clId="Web-{E869D6BA-0AF5-4780-BDE8-BCEC5CE98513}" dt="2021-02-01T12:27:20.215" v="254"/>
          <ac:picMkLst>
            <pc:docMk/>
            <pc:sldMk cId="29482747" sldId="261"/>
            <ac:picMk id="3" creationId="{B7D0E941-A32C-41FC-B42A-B6961DF00EC8}"/>
          </ac:picMkLst>
        </pc:picChg>
        <pc:picChg chg="add mod">
          <ac:chgData name="Cleiton Felipe de Moraes" userId="df17ad0cb7117063" providerId="Windows Live" clId="Web-{E869D6BA-0AF5-4780-BDE8-BCEC5CE98513}" dt="2021-02-01T12:27:20.324" v="255"/>
          <ac:picMkLst>
            <pc:docMk/>
            <pc:sldMk cId="29482747" sldId="261"/>
            <ac:picMk id="4" creationId="{E1EC2F0A-3421-48E1-90E5-134ED24E496F}"/>
          </ac:picMkLst>
        </pc:picChg>
        <pc:picChg chg="add mod">
          <ac:chgData name="Cleiton Felipe de Moraes" userId="df17ad0cb7117063" providerId="Windows Live" clId="Web-{E869D6BA-0AF5-4780-BDE8-BCEC5CE98513}" dt="2021-02-01T12:27:20.480" v="256"/>
          <ac:picMkLst>
            <pc:docMk/>
            <pc:sldMk cId="29482747" sldId="261"/>
            <ac:picMk id="5" creationId="{D3382037-E3F7-4443-ABF3-C06B42A47131}"/>
          </ac:picMkLst>
        </pc:picChg>
      </pc:sldChg>
      <pc:sldMasterChg chg="del delSldLayout">
        <pc:chgData name="Cleiton Felipe de Moraes" userId="df17ad0cb7117063" providerId="Windows Live" clId="Web-{E869D6BA-0AF5-4780-BDE8-BCEC5CE98513}" dt="2021-01-31T01:25:35.976" v="0"/>
        <pc:sldMasterMkLst>
          <pc:docMk/>
          <pc:sldMasterMk cId="1381048482" sldId="2147483648"/>
        </pc:sldMasterMkLst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2752195144" sldId="2147483649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1400623796" sldId="2147483650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4019294015" sldId="2147483651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905593966" sldId="2147483652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2406816294" sldId="2147483653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138546756" sldId="2147483654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3426296723" sldId="2147483655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4282827269" sldId="2147483656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2980538797" sldId="2147483657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1952273728" sldId="2147483658"/>
          </pc:sldLayoutMkLst>
        </pc:sldLayoutChg>
        <pc:sldLayoutChg chg="del">
          <pc:chgData name="Cleiton Felipe de Moraes" userId="df17ad0cb7117063" providerId="Windows Live" clId="Web-{E869D6BA-0AF5-4780-BDE8-BCEC5CE98513}" dt="2021-01-31T01:25:35.976" v="0"/>
          <pc:sldLayoutMkLst>
            <pc:docMk/>
            <pc:sldMasterMk cId="1381048482" sldId="2147483648"/>
            <pc:sldLayoutMk cId="3779472605" sldId="2147483659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14.648" v="4"/>
        <pc:sldMasterMkLst>
          <pc:docMk/>
          <pc:sldMasterMk cId="1093954091" sldId="2147483660"/>
        </pc:sldMasterMkLst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2342899690" sldId="214748366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1320102342" sldId="214748366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3498445480" sldId="214748366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2868041614" sldId="214748366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1291312595" sldId="214748366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3575276819" sldId="214748366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2079204709" sldId="214748366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2639427754" sldId="214748366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4126456789" sldId="214748366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2469683001" sldId="214748367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4.648" v="4"/>
          <pc:sldLayoutMkLst>
            <pc:docMk/>
            <pc:sldMasterMk cId="1093954091" sldId="2147483660"/>
            <pc:sldLayoutMk cId="3237957018" sldId="2147483671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19.274" v="5"/>
        <pc:sldMasterMkLst>
          <pc:docMk/>
          <pc:sldMasterMk cId="678906840" sldId="2147483672"/>
        </pc:sldMasterMkLst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100414995" sldId="214748367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436689417" sldId="214748367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3487259478" sldId="214748367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2413572511" sldId="214748367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47102520" sldId="214748367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1286790006" sldId="214748367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1780903770" sldId="214748367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1957900024" sldId="214748368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3564425608" sldId="214748368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1716014218" sldId="214748368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19.274" v="5"/>
          <pc:sldLayoutMkLst>
            <pc:docMk/>
            <pc:sldMasterMk cId="678906840" sldId="2147483672"/>
            <pc:sldLayoutMk cId="4055803536" sldId="2147483683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30.055" v="6"/>
        <pc:sldMasterMkLst>
          <pc:docMk/>
          <pc:sldMasterMk cId="3441407343" sldId="2147483684"/>
        </pc:sldMasterMkLst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554267400" sldId="214748368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813905994" sldId="214748368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322219956" sldId="214748368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2045733722" sldId="214748368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622306246" sldId="214748368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806828629" sldId="214748369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4247963151" sldId="214748369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124394328" sldId="214748369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707797974" sldId="214748369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3211731165" sldId="214748369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0.055" v="6"/>
          <pc:sldLayoutMkLst>
            <pc:docMk/>
            <pc:sldMasterMk cId="3441407343" sldId="2147483684"/>
            <pc:sldLayoutMk cId="4287208960" sldId="2147483695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32.508" v="7"/>
        <pc:sldMasterMkLst>
          <pc:docMk/>
          <pc:sldMasterMk cId="1019716896" sldId="2147483696"/>
        </pc:sldMasterMkLst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3466370350" sldId="214748369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762713598" sldId="214748369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452852157" sldId="214748369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4036841059" sldId="214748370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3476727575" sldId="214748370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2401324811" sldId="214748370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3532274508" sldId="214748370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2655251128" sldId="214748370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2400661729" sldId="214748370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617039135" sldId="214748370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2.508" v="7"/>
          <pc:sldLayoutMkLst>
            <pc:docMk/>
            <pc:sldMasterMk cId="1019716896" sldId="2147483696"/>
            <pc:sldLayoutMk cId="1342883062" sldId="2147483707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39.946" v="8"/>
        <pc:sldMasterMkLst>
          <pc:docMk/>
          <pc:sldMasterMk cId="2016100153" sldId="2147483708"/>
        </pc:sldMasterMkLst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1232713893" sldId="214748370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3633738281" sldId="214748371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1933839549" sldId="214748371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4023981301" sldId="214748371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994805453" sldId="214748371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1302279323" sldId="214748371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2433473621" sldId="214748371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2946214214" sldId="214748371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1312396814" sldId="214748371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1809824962" sldId="214748371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39.946" v="8"/>
          <pc:sldLayoutMkLst>
            <pc:docMk/>
            <pc:sldMasterMk cId="2016100153" sldId="2147483708"/>
            <pc:sldLayoutMk cId="2677906290" sldId="2147483719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43.712" v="9"/>
        <pc:sldMasterMkLst>
          <pc:docMk/>
          <pc:sldMasterMk cId="1821707080" sldId="2147483720"/>
        </pc:sldMasterMkLst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4047597606" sldId="214748372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29550384" sldId="214748372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687478376" sldId="214748372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3774369628" sldId="214748372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185577031" sldId="214748372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454356459" sldId="214748372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2132047384" sldId="214748372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2677407406" sldId="214748372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3103675009" sldId="214748372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1047089851" sldId="214748373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3.712" v="9"/>
          <pc:sldLayoutMkLst>
            <pc:docMk/>
            <pc:sldMasterMk cId="1821707080" sldId="2147483720"/>
            <pc:sldLayoutMk cId="576385373" sldId="2147483731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45.087" v="10"/>
        <pc:sldMasterMkLst>
          <pc:docMk/>
          <pc:sldMasterMk cId="1566359894" sldId="2147483732"/>
        </pc:sldMasterMkLst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3258977852" sldId="214748373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3368545797" sldId="214748373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189430066" sldId="214748373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2980050342" sldId="214748373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1712350898" sldId="214748373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1399894944" sldId="214748373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2705305118" sldId="214748373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1037514984" sldId="214748374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2048618818" sldId="214748374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35352653" sldId="214748374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45.087" v="10"/>
          <pc:sldLayoutMkLst>
            <pc:docMk/>
            <pc:sldMasterMk cId="1566359894" sldId="2147483732"/>
            <pc:sldLayoutMk cId="2805830242" sldId="2147483743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53.368" v="11"/>
        <pc:sldMasterMkLst>
          <pc:docMk/>
          <pc:sldMasterMk cId="398988156" sldId="2147483744"/>
        </pc:sldMasterMkLst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2500493900" sldId="214748374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1698995241" sldId="214748374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1754812032" sldId="214748374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2578515192" sldId="214748374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1427357623" sldId="214748374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3345179172" sldId="214748375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1890204745" sldId="214748375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3815814682" sldId="214748375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278229353" sldId="214748375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1874711637" sldId="214748375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3.368" v="11"/>
          <pc:sldLayoutMkLst>
            <pc:docMk/>
            <pc:sldMasterMk cId="398988156" sldId="2147483744"/>
            <pc:sldLayoutMk cId="2766834791" sldId="2147483755"/>
          </pc:sldLayoutMkLst>
        </pc:sldLayoutChg>
      </pc:sldMasterChg>
      <pc:sldMasterChg chg="add del addSldLayout delSldLayout modSldLayout">
        <pc:chgData name="Cleiton Felipe de Moraes" userId="df17ad0cb7117063" providerId="Windows Live" clId="Web-{E869D6BA-0AF5-4780-BDE8-BCEC5CE98513}" dt="2021-01-31T01:26:55.712" v="12"/>
        <pc:sldMasterMkLst>
          <pc:docMk/>
          <pc:sldMasterMk cId="817002641" sldId="2147483756"/>
        </pc:sldMasterMkLst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235175714" sldId="214748375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1280643671" sldId="214748375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661498686" sldId="214748375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514030400" sldId="214748376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135574223" sldId="214748376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3591425534" sldId="214748376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3828985700" sldId="2147483763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013808820" sldId="2147483764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3245864655" sldId="2147483765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572351406" sldId="2147483766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694100059" sldId="2147483767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854659027" sldId="2147483768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779958283" sldId="2147483769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1061165664" sldId="2147483770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3894531932" sldId="2147483771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334376215" sldId="2147483772"/>
          </pc:sldLayoutMkLst>
        </pc:sldLayoutChg>
        <pc:sldLayoutChg chg="add del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817002641" sldId="2147483756"/>
            <pc:sldLayoutMk cId="2868040210" sldId="2147483773"/>
          </pc:sldLayoutMkLst>
        </pc:sldLayoutChg>
      </pc:sldMasterChg>
      <pc:sldMasterChg chg="add addSldLayout modSldLayout">
        <pc:chgData name="Cleiton Felipe de Moraes" userId="df17ad0cb7117063" providerId="Windows Live" clId="Web-{E869D6BA-0AF5-4780-BDE8-BCEC5CE98513}" dt="2021-01-31T01:26:55.712" v="12"/>
        <pc:sldMasterMkLst>
          <pc:docMk/>
          <pc:sldMasterMk cId="2949621755" sldId="2147483774"/>
        </pc:sldMasterMkLst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800630259" sldId="2147483775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1065940747" sldId="2147483776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69347923" sldId="2147483777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2912831663" sldId="2147483778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275445564" sldId="2147483779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2772513958" sldId="2147483780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1177844467" sldId="2147483781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1985479814" sldId="2147483782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1304109319" sldId="2147483783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765634910" sldId="2147483784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4272324032" sldId="2147483785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723647780" sldId="2147483786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561905929" sldId="2147483787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3493702895" sldId="2147483788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2852019368" sldId="2147483789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49220959" sldId="2147483790"/>
          </pc:sldLayoutMkLst>
        </pc:sldLayoutChg>
        <pc:sldLayoutChg chg="add mod replId">
          <pc:chgData name="Cleiton Felipe de Moraes" userId="df17ad0cb7117063" providerId="Windows Live" clId="Web-{E869D6BA-0AF5-4780-BDE8-BCEC5CE98513}" dt="2021-01-31T01:26:55.712" v="12"/>
          <pc:sldLayoutMkLst>
            <pc:docMk/>
            <pc:sldMasterMk cId="2949621755" sldId="2147483774"/>
            <pc:sldLayoutMk cId="2699726580" sldId="21474837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7CB7-FEA3-40DC-9EB4-A763EB487419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49A6-94FD-41ED-914A-2E69471C3F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2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64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5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0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1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5BD9-7F05-48D7-BDEC-6E30E2172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Iniciando com a nuvem da AWS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0E8B7-4EE0-4DCB-815B-C9ED5C3F6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#FevereiroAWS</a:t>
            </a:r>
          </a:p>
        </p:txBody>
      </p:sp>
    </p:spTree>
    <p:extLst>
      <p:ext uri="{BB962C8B-B14F-4D97-AF65-F5344CB8AC3E}">
        <p14:creationId xmlns:p14="http://schemas.microsoft.com/office/powerpoint/2010/main" val="5330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F7A48-A66A-4151-8F0F-FD5D419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Como começar com aws?</a:t>
            </a:r>
          </a:p>
        </p:txBody>
      </p:sp>
    </p:spTree>
    <p:extLst>
      <p:ext uri="{BB962C8B-B14F-4D97-AF65-F5344CB8AC3E}">
        <p14:creationId xmlns:p14="http://schemas.microsoft.com/office/powerpoint/2010/main" val="24932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79ED66-F23B-47E3-BCE0-48582188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serviços</a:t>
            </a:r>
            <a:r>
              <a:rPr lang="en-US" sz="4800" dirty="0"/>
              <a:t> </a:t>
            </a:r>
            <a:r>
              <a:rPr lang="pt-BR" sz="4800" dirty="0"/>
              <a:t>disponíveis - Que todos devem saber</a:t>
            </a:r>
          </a:p>
        </p:txBody>
      </p:sp>
    </p:spTree>
    <p:extLst>
      <p:ext uri="{BB962C8B-B14F-4D97-AF65-F5344CB8AC3E}">
        <p14:creationId xmlns:p14="http://schemas.microsoft.com/office/powerpoint/2010/main" val="19598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7439-AFD3-4574-AB78-039E6CB4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Obrigado!</a:t>
            </a:r>
          </a:p>
        </p:txBody>
      </p:sp>
      <p:pic>
        <p:nvPicPr>
          <p:cNvPr id="5" name="Imagem 5" descr="Código QR&#10;&#10;Descrição gerada automaticamente">
            <a:extLst>
              <a:ext uri="{FF2B5EF4-FFF2-40B4-BE49-F238E27FC236}">
                <a16:creationId xmlns:a16="http://schemas.microsoft.com/office/drawing/2014/main" id="{F499CF17-56C2-4990-A272-BE541838E8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81" r="3481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F9CD2A-F2C6-48FD-AC43-EE38DE44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/>
              <a:t>Cleiton Felipe – The Black Coder!!!</a:t>
            </a:r>
          </a:p>
        </p:txBody>
      </p:sp>
    </p:spTree>
    <p:extLst>
      <p:ext uri="{BB962C8B-B14F-4D97-AF65-F5344CB8AC3E}">
        <p14:creationId xmlns:p14="http://schemas.microsoft.com/office/powerpoint/2010/main" val="30496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3E9CF6B-64B2-4F60-92FF-DC0FDA10CAAF}"/>
              </a:ext>
            </a:extLst>
          </p:cNvPr>
          <p:cNvSpPr>
            <a:spLocks noGrp="1"/>
          </p:cNvSpPr>
          <p:nvPr/>
        </p:nvSpPr>
        <p:spPr>
          <a:xfrm>
            <a:off x="684212" y="-104228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cap="all"/>
              <a:t>Quem sou eu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6C23FE-847F-4FBF-82F1-2A99753BC802}"/>
              </a:ext>
            </a:extLst>
          </p:cNvPr>
          <p:cNvSpPr>
            <a:spLocks noGrp="1"/>
          </p:cNvSpPr>
          <p:nvPr/>
        </p:nvSpPr>
        <p:spPr>
          <a:xfrm>
            <a:off x="684212" y="1162738"/>
            <a:ext cx="7039155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Cleiton Felipe de Moraes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Software Engineer </a:t>
            </a:r>
            <a:r>
              <a:rPr lang="en-US" b="1" dirty="0" err="1"/>
              <a:t>na</a:t>
            </a:r>
            <a:r>
              <a:rPr lang="en-US" b="1" dirty="0"/>
              <a:t> GFT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+ 10 </a:t>
            </a:r>
            <a:r>
              <a:rPr lang="en-US" b="1" dirty="0" err="1"/>
              <a:t>anos</a:t>
            </a:r>
            <a:r>
              <a:rPr lang="en-US" b="1" dirty="0"/>
              <a:t> de </a:t>
            </a:r>
            <a:r>
              <a:rPr lang="en-US" b="1" dirty="0" err="1"/>
              <a:t>experiência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desenvolvimento</a:t>
            </a:r>
            <a:r>
              <a:rPr lang="en-US" b="1" dirty="0"/>
              <a:t> de software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Sou um pai do Pedro (</a:t>
            </a:r>
            <a:r>
              <a:rPr lang="en-US" b="1" dirty="0" err="1"/>
              <a:t>anjo</a:t>
            </a:r>
            <a:r>
              <a:rPr lang="en-US" b="1" dirty="0"/>
              <a:t> </a:t>
            </a:r>
            <a:r>
              <a:rPr lang="en-US" b="1" dirty="0" err="1"/>
              <a:t>azul</a:t>
            </a:r>
            <a:r>
              <a:rPr lang="en-US" b="1" dirty="0"/>
              <a:t>), </a:t>
            </a:r>
            <a:r>
              <a:rPr lang="en-US" b="1" dirty="0" err="1"/>
              <a:t>casado</a:t>
            </a:r>
            <a:r>
              <a:rPr lang="en-US" b="1" dirty="0"/>
              <a:t>, </a:t>
            </a:r>
            <a:r>
              <a:rPr lang="en-US" b="1" dirty="0" err="1"/>
              <a:t>sorocabano</a:t>
            </a:r>
            <a:r>
              <a:rPr lang="en-US" b="1" dirty="0"/>
              <a:t> que mora </a:t>
            </a:r>
            <a:r>
              <a:rPr lang="en-US" b="1" dirty="0" err="1"/>
              <a:t>em</a:t>
            </a:r>
            <a:r>
              <a:rPr lang="en-US" b="1" dirty="0"/>
              <a:t> Curitiba e </a:t>
            </a:r>
            <a:r>
              <a:rPr lang="en-US" b="1" dirty="0" err="1"/>
              <a:t>torce</a:t>
            </a:r>
            <a:r>
              <a:rPr lang="en-US" b="1" dirty="0"/>
              <a:t> para o Cruzeiro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/>
              <a:t>Sou nerd e </a:t>
            </a:r>
            <a:r>
              <a:rPr lang="en-US" b="1" dirty="0" err="1"/>
              <a:t>já</a:t>
            </a:r>
            <a:r>
              <a:rPr lang="en-US" b="1" dirty="0"/>
              <a:t> </a:t>
            </a:r>
            <a:r>
              <a:rPr lang="en-US" b="1" dirty="0" err="1"/>
              <a:t>fui</a:t>
            </a:r>
            <a:r>
              <a:rPr lang="en-US" b="1" dirty="0"/>
              <a:t> </a:t>
            </a:r>
            <a:r>
              <a:rPr lang="en-US" b="1" dirty="0" err="1"/>
              <a:t>graffiteiro</a:t>
            </a:r>
            <a:r>
              <a:rPr lang="en-US" b="1" dirty="0"/>
              <a:t> e </a:t>
            </a:r>
            <a:r>
              <a:rPr lang="en-US" b="1" dirty="0" err="1"/>
              <a:t>skatista</a:t>
            </a:r>
            <a:r>
              <a:rPr lang="en-US" b="1" dirty="0"/>
              <a:t>...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 err="1"/>
              <a:t>Já</a:t>
            </a:r>
            <a:r>
              <a:rPr lang="en-US" b="1" dirty="0"/>
              <a:t> com </a:t>
            </a:r>
            <a:r>
              <a:rPr lang="en-US" b="1" dirty="0" err="1"/>
              <a:t>várias</a:t>
            </a:r>
            <a:r>
              <a:rPr lang="en-US" b="1" dirty="0"/>
              <a:t> </a:t>
            </a:r>
            <a:r>
              <a:rPr lang="en-US" b="1" dirty="0" err="1"/>
              <a:t>tecnologias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 PHP, ASP </a:t>
            </a:r>
            <a:r>
              <a:rPr lang="en-US" b="1" dirty="0" err="1"/>
              <a:t>Clássico</a:t>
            </a:r>
            <a:r>
              <a:rPr lang="en-US" b="1" dirty="0"/>
              <a:t>, Java e </a:t>
            </a:r>
            <a:r>
              <a:rPr lang="en-US" b="1" dirty="0" err="1"/>
              <a:t>hoje</a:t>
            </a:r>
            <a:r>
              <a:rPr lang="en-US" b="1" dirty="0"/>
              <a:t> sou </a:t>
            </a:r>
            <a:r>
              <a:rPr lang="en-US" b="1" dirty="0" err="1"/>
              <a:t>focado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plataforma</a:t>
            </a:r>
            <a:r>
              <a:rPr lang="en-US" b="1" dirty="0"/>
              <a:t> </a:t>
            </a:r>
            <a:r>
              <a:rPr lang="en-US" b="1" dirty="0" err="1"/>
              <a:t>.Net</a:t>
            </a:r>
            <a:r>
              <a:rPr lang="en-US" b="1" dirty="0"/>
              <a:t> e Cloud (Azure/AWS/GCP)</a:t>
            </a:r>
          </a:p>
          <a:p>
            <a:pPr marL="285750" indent="-285750" algn="l"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b="1" dirty="0"/>
          </a:p>
        </p:txBody>
      </p:sp>
      <p:pic>
        <p:nvPicPr>
          <p:cNvPr id="6" name="Imagem 6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D45EE56E-9A58-438B-B04A-9DD4F9DC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39" y="4817853"/>
            <a:ext cx="1837427" cy="1851804"/>
          </a:xfrm>
          <a:prstGeom prst="rect">
            <a:avLst/>
          </a:prstGeom>
        </p:spPr>
      </p:pic>
      <p:pic>
        <p:nvPicPr>
          <p:cNvPr id="7" name="Imagem 7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5F056AEC-44D5-481F-916F-FED70EEB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4817853"/>
            <a:ext cx="1851804" cy="1851804"/>
          </a:xfrm>
          <a:prstGeom prst="rect">
            <a:avLst/>
          </a:prstGeom>
        </p:spPr>
      </p:pic>
      <p:pic>
        <p:nvPicPr>
          <p:cNvPr id="8" name="Imagem 8" descr="Logotipo, Ícone, nome da empresa&#10;&#10;Descrição gerada automaticamente">
            <a:extLst>
              <a:ext uri="{FF2B5EF4-FFF2-40B4-BE49-F238E27FC236}">
                <a16:creationId xmlns:a16="http://schemas.microsoft.com/office/drawing/2014/main" id="{A8B8700F-5037-4F12-B943-5BB4853F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50" y="4817852"/>
            <a:ext cx="1823049" cy="1851804"/>
          </a:xfrm>
          <a:prstGeom prst="rect">
            <a:avLst/>
          </a:prstGeom>
        </p:spPr>
      </p:pic>
      <p:pic>
        <p:nvPicPr>
          <p:cNvPr id="9" name="Imagem 15" descr="Pessoas posando para foto com criança&#10;&#10;Descrição gerada automaticamente">
            <a:extLst>
              <a:ext uri="{FF2B5EF4-FFF2-40B4-BE49-F238E27FC236}">
                <a16:creationId xmlns:a16="http://schemas.microsoft.com/office/drawing/2014/main" id="{9EB45363-E2B3-4652-862E-999202D4C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721" y="694427"/>
            <a:ext cx="3519577" cy="4707147"/>
          </a:xfrm>
          <a:prstGeom prst="rect">
            <a:avLst/>
          </a:prstGeom>
        </p:spPr>
      </p:pic>
      <p:pic>
        <p:nvPicPr>
          <p:cNvPr id="2" name="Imagem 2" descr="Código QR&#10;&#10;Descrição gerada automaticamente">
            <a:extLst>
              <a:ext uri="{FF2B5EF4-FFF2-40B4-BE49-F238E27FC236}">
                <a16:creationId xmlns:a16="http://schemas.microsoft.com/office/drawing/2014/main" id="{EAC43472-F2B2-4DC8-AA70-37926205C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58" y="696038"/>
            <a:ext cx="1392821" cy="1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34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3FABA-9713-4065-B1E7-1E253080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3F4681-CB3E-4D72-945E-1F580C05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915" y="4902409"/>
            <a:ext cx="6673254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O que é nuvem? E como a AWS ajuda com isso?</a:t>
            </a:r>
          </a:p>
        </p:txBody>
      </p:sp>
    </p:spTree>
    <p:extLst>
      <p:ext uri="{BB962C8B-B14F-4D97-AF65-F5344CB8AC3E}">
        <p14:creationId xmlns:p14="http://schemas.microsoft.com/office/powerpoint/2010/main" val="302310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6C5449-246B-4006-9554-517B236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nuvem?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F307B-189E-4C41-BE95-EF6AE4FF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Modelos de computação em nuvem</a:t>
            </a:r>
          </a:p>
          <a:p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Modelos de Implantação em nuvem</a:t>
            </a:r>
            <a:endParaRPr lang="en-US" sz="2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DC240279-D107-4A33-B1A6-7FBF5A35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1" y="509678"/>
            <a:ext cx="4037881" cy="19998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F9F8A8-EE55-4F8B-81A4-BC370AD1DE1E}"/>
              </a:ext>
            </a:extLst>
          </p:cNvPr>
          <p:cNvSpPr txBox="1"/>
          <p:nvPr/>
        </p:nvSpPr>
        <p:spPr>
          <a:xfrm>
            <a:off x="4120551" y="756249"/>
            <a:ext cx="70851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FC8E08"/>
                </a:solidFill>
              </a:rPr>
              <a:t>Infraestrutura como um serviço (IaaS)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  <p:pic>
        <p:nvPicPr>
          <p:cNvPr id="13" name="Imagem 14" descr="Diagrama&#10;&#10;Descrição gerada automaticamente">
            <a:extLst>
              <a:ext uri="{FF2B5EF4-FFF2-40B4-BE49-F238E27FC236}">
                <a16:creationId xmlns:a16="http://schemas.microsoft.com/office/drawing/2014/main" id="{ECBFA1F2-8AEA-4F59-A584-9941F64F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5" y="1918659"/>
            <a:ext cx="3965994" cy="197113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A4631D-3A89-49BB-A967-D4AD19FBD8B1}"/>
              </a:ext>
            </a:extLst>
          </p:cNvPr>
          <p:cNvSpPr txBox="1"/>
          <p:nvPr/>
        </p:nvSpPr>
        <p:spPr>
          <a:xfrm>
            <a:off x="697842" y="3084482"/>
            <a:ext cx="66825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rgbClr val="FC8E08"/>
                </a:solidFill>
              </a:rPr>
              <a:t>Plataforma como um serviço (PaaS)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  <p:pic>
        <p:nvPicPr>
          <p:cNvPr id="17" name="Imagem 18" descr="Uma imagem contendo relógio&#10;&#10;Descrição gerada automaticamente">
            <a:extLst>
              <a:ext uri="{FF2B5EF4-FFF2-40B4-BE49-F238E27FC236}">
                <a16:creationId xmlns:a16="http://schemas.microsoft.com/office/drawing/2014/main" id="{9A26F1CA-D28C-4C3C-8726-138FA706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" y="3902735"/>
            <a:ext cx="3491541" cy="17267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8FEB83-B083-4A76-8372-F042F76DAC99}"/>
              </a:ext>
            </a:extLst>
          </p:cNvPr>
          <p:cNvSpPr txBox="1"/>
          <p:nvPr/>
        </p:nvSpPr>
        <p:spPr>
          <a:xfrm>
            <a:off x="3615546" y="4593207"/>
            <a:ext cx="615063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rgbClr val="FC8E08"/>
                </a:solidFill>
              </a:rPr>
              <a:t>Software como um serviço (SaaS)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5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F9F8A8-EE55-4F8B-81A4-BC370AD1DE1E}"/>
              </a:ext>
            </a:extLst>
          </p:cNvPr>
          <p:cNvSpPr txBox="1"/>
          <p:nvPr/>
        </p:nvSpPr>
        <p:spPr>
          <a:xfrm>
            <a:off x="463166" y="1755739"/>
            <a:ext cx="28574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FC8E08"/>
                </a:solidFill>
              </a:rPr>
              <a:t>Nuvem Pública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  <p:pic>
        <p:nvPicPr>
          <p:cNvPr id="8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10C7AADF-A439-4FE6-9CC4-E061CBA2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2" y="2568421"/>
            <a:ext cx="3492938" cy="1721158"/>
          </a:xfrm>
          <a:prstGeom prst="rect">
            <a:avLst/>
          </a:prstGeom>
        </p:spPr>
      </p:pic>
      <p:pic>
        <p:nvPicPr>
          <p:cNvPr id="10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E3108CD-4B82-4517-AD73-4CB03521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82" y="2509823"/>
            <a:ext cx="3492938" cy="1721158"/>
          </a:xfrm>
          <a:prstGeom prst="rect">
            <a:avLst/>
          </a:prstGeom>
        </p:spPr>
      </p:pic>
      <p:pic>
        <p:nvPicPr>
          <p:cNvPr id="12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EF6C5132-8F02-4FB6-A6A9-ED2842A4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562" y="2568421"/>
            <a:ext cx="3492938" cy="1721158"/>
          </a:xfrm>
          <a:prstGeom prst="rect">
            <a:avLst/>
          </a:prstGeom>
        </p:spPr>
      </p:pic>
      <p:sp>
        <p:nvSpPr>
          <p:cNvPr id="14" name="CaixaDeTexto 10">
            <a:extLst>
              <a:ext uri="{FF2B5EF4-FFF2-40B4-BE49-F238E27FC236}">
                <a16:creationId xmlns:a16="http://schemas.microsoft.com/office/drawing/2014/main" id="{8668DCB4-8B37-44FC-B2A3-06EDBF26BA67}"/>
              </a:ext>
            </a:extLst>
          </p:cNvPr>
          <p:cNvSpPr txBox="1"/>
          <p:nvPr/>
        </p:nvSpPr>
        <p:spPr>
          <a:xfrm>
            <a:off x="4105215" y="4289579"/>
            <a:ext cx="28574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FC8E08"/>
                </a:solidFill>
              </a:rPr>
              <a:t>Nuvem Híbrida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  <p:sp>
        <p:nvSpPr>
          <p:cNvPr id="16" name="CaixaDeTexto 10">
            <a:extLst>
              <a:ext uri="{FF2B5EF4-FFF2-40B4-BE49-F238E27FC236}">
                <a16:creationId xmlns:a16="http://schemas.microsoft.com/office/drawing/2014/main" id="{857FDBDF-CB39-4662-835B-812E46E639FF}"/>
              </a:ext>
            </a:extLst>
          </p:cNvPr>
          <p:cNvSpPr txBox="1"/>
          <p:nvPr/>
        </p:nvSpPr>
        <p:spPr>
          <a:xfrm>
            <a:off x="7548325" y="1913383"/>
            <a:ext cx="30512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FC8E08"/>
                </a:solidFill>
              </a:rPr>
              <a:t>Nuvem Privada</a:t>
            </a:r>
          </a:p>
          <a:p>
            <a:endParaRPr lang="pt-BR" sz="2800" b="1" dirty="0">
              <a:solidFill>
                <a:srgbClr val="FC8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4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16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837946-8489-4D08-9AEC-1F4DCE69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Como a </a:t>
            </a:r>
            <a:r>
              <a:rPr lang="en-US" sz="5400" dirty="0" err="1">
                <a:solidFill>
                  <a:schemeClr val="tx2"/>
                </a:solidFill>
              </a:rPr>
              <a:t>aws</a:t>
            </a:r>
            <a:r>
              <a:rPr lang="en-US" sz="5400" dirty="0">
                <a:solidFill>
                  <a:schemeClr val="tx2"/>
                </a:solidFill>
              </a:rPr>
              <a:t> </a:t>
            </a:r>
            <a:r>
              <a:rPr lang="en-US" sz="5400" dirty="0" err="1">
                <a:solidFill>
                  <a:schemeClr val="tx2"/>
                </a:solidFill>
              </a:rPr>
              <a:t>ajuda</a:t>
            </a:r>
            <a:r>
              <a:rPr lang="en-US" sz="5400" dirty="0">
                <a:solidFill>
                  <a:schemeClr val="tx2"/>
                </a:solidFill>
              </a:rPr>
              <a:t> com </a:t>
            </a:r>
            <a:r>
              <a:rPr lang="en-US" sz="5400" dirty="0" err="1">
                <a:solidFill>
                  <a:schemeClr val="tx2"/>
                </a:solidFill>
              </a:rPr>
              <a:t>isso</a:t>
            </a:r>
            <a:r>
              <a:rPr lang="en-US" sz="54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8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8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86">
            <a:extLst>
              <a:ext uri="{FF2B5EF4-FFF2-40B4-BE49-F238E27FC236}">
                <a16:creationId xmlns:a16="http://schemas.microsoft.com/office/drawing/2014/main" id="{FF45FBF2-7D66-42AD-9DF3-D6B32C25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4C93E6F-525D-40BB-8026-A208F240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9" r="1" b="864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5" name="Rectangle 88">
            <a:extLst>
              <a:ext uri="{FF2B5EF4-FFF2-40B4-BE49-F238E27FC236}">
                <a16:creationId xmlns:a16="http://schemas.microsoft.com/office/drawing/2014/main" id="{E04044DE-2387-41C2-857F-132B1679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825BC-054E-49AF-9707-FAEBD54D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4707147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Um </a:t>
            </a:r>
            <a:r>
              <a:rPr lang="en-US" sz="4800" dirty="0" err="1"/>
              <a:t>pouco</a:t>
            </a:r>
            <a:r>
              <a:rPr lang="en-US" sz="4800" dirty="0"/>
              <a:t> +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DDC4C7-4538-4279-A18E-AE9AB2F0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78" y="398253"/>
            <a:ext cx="7021902" cy="6156864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24 regiões lançadas</a:t>
            </a:r>
          </a:p>
          <a:p>
            <a:pPr lvl="1">
              <a:buClr>
                <a:srgbClr val="FFFFFF"/>
              </a:buClr>
            </a:pP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Cada uma com várias zonas de disponibilidade (</a:t>
            </a:r>
            <a:r>
              <a:rPr lang="pt-BR" sz="1600" b="1" dirty="0" err="1">
                <a:solidFill>
                  <a:schemeClr val="tx1"/>
                </a:solidFill>
                <a:ea typeface="+mn-lt"/>
                <a:cs typeface="+mn-lt"/>
              </a:rPr>
              <a:t>AZs</a:t>
            </a: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pt-BR" sz="1600" b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77 zonas de disponibilidade</a:t>
            </a:r>
            <a:endParaRPr lang="pt-BR" sz="1800" b="1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5 zonas locais</a:t>
            </a:r>
            <a:endParaRPr lang="pt-BR" sz="1800" b="1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12 zonas do </a:t>
            </a:r>
            <a:r>
              <a:rPr lang="pt-BR" sz="1800" b="1" dirty="0" err="1">
                <a:solidFill>
                  <a:schemeClr val="tx1"/>
                </a:solidFill>
                <a:ea typeface="+mn-lt"/>
                <a:cs typeface="+mn-lt"/>
              </a:rPr>
              <a:t>Wavelength</a:t>
            </a:r>
          </a:p>
          <a:p>
            <a:pPr lvl="1">
              <a:buClr>
                <a:srgbClr val="FFFFFF"/>
              </a:buClr>
            </a:pP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Para aplicações com latência ultrabaixa</a:t>
            </a:r>
            <a:endParaRPr lang="pt-BR" sz="1600" b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6 regiões anunciadas</a:t>
            </a:r>
            <a:endParaRPr lang="pt-BR" sz="1800" b="1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12 zonas locais anunciadas </a:t>
            </a:r>
            <a:endParaRPr lang="pt-BR" sz="1800" b="1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2 vezes mais regiões  </a:t>
            </a:r>
            <a:endParaRPr lang="pt-BR" sz="1800" b="1" dirty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Com mais </a:t>
            </a:r>
            <a:r>
              <a:rPr lang="pt-BR" sz="1600" b="1" dirty="0" err="1">
                <a:solidFill>
                  <a:schemeClr val="tx1"/>
                </a:solidFill>
                <a:ea typeface="+mn-lt"/>
                <a:cs typeface="+mn-lt"/>
              </a:rPr>
              <a:t>AZs</a:t>
            </a: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 que o próximo maior provedor de nuvem</a:t>
            </a:r>
            <a:endParaRPr lang="pt-BR" sz="1600" b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245 países e territórios atendidos</a:t>
            </a: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97 locais do Direct Connect</a:t>
            </a:r>
          </a:p>
          <a:p>
            <a:pPr>
              <a:buClr>
                <a:srgbClr val="FFFFFF"/>
              </a:buClr>
            </a:pPr>
            <a:r>
              <a:rPr lang="pt-BR" sz="1800" b="1" dirty="0">
                <a:solidFill>
                  <a:schemeClr val="tx1"/>
                </a:solidFill>
                <a:ea typeface="+mn-lt"/>
                <a:cs typeface="+mn-lt"/>
              </a:rPr>
              <a:t>Mais de 220 pontos de presença</a:t>
            </a:r>
            <a:endParaRPr lang="pt-BR" sz="1800" b="1" dirty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pt-BR" sz="1600" b="1" dirty="0">
                <a:solidFill>
                  <a:schemeClr val="tx1"/>
                </a:solidFill>
                <a:ea typeface="+mn-lt"/>
                <a:cs typeface="+mn-lt"/>
              </a:rPr>
              <a:t>Mais de 210 pontos de presença e 12 caches de borda regionais</a:t>
            </a:r>
            <a:endParaRPr lang="pt-BR" sz="1600" b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6813520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171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Slice</vt:lpstr>
      <vt:lpstr>Iniciando com a nuvem da AWS</vt:lpstr>
      <vt:lpstr>Apresentação do PowerPoint</vt:lpstr>
      <vt:lpstr>Visão geral</vt:lpstr>
      <vt:lpstr>O que é nuvem?</vt:lpstr>
      <vt:lpstr>Apresentação do PowerPoint</vt:lpstr>
      <vt:lpstr>Apresentação do PowerPoint</vt:lpstr>
      <vt:lpstr>Como a aws ajuda com isso?</vt:lpstr>
      <vt:lpstr>Apresentação do PowerPoint</vt:lpstr>
      <vt:lpstr>Um pouco +</vt:lpstr>
      <vt:lpstr>Como começar com aws?</vt:lpstr>
      <vt:lpstr>Principais serviços disponíveis - Que todos devem saber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com a nuvem da AWS</dc:title>
  <dc:creator>De Moraes, Cleiton Felipe</dc:creator>
  <cp:lastModifiedBy>De Moraes, Cleiton Felipe</cp:lastModifiedBy>
  <cp:revision>112</cp:revision>
  <dcterms:created xsi:type="dcterms:W3CDTF">2021-02-02T14:52:35Z</dcterms:created>
  <dcterms:modified xsi:type="dcterms:W3CDTF">2021-02-04T23:07:30Z</dcterms:modified>
</cp:coreProperties>
</file>