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5"/>
  </p:notesMasterIdLst>
  <p:sldIdLst>
    <p:sldId id="256" r:id="rId5"/>
    <p:sldId id="257" r:id="rId6"/>
    <p:sldId id="263" r:id="rId7"/>
    <p:sldId id="10287" r:id="rId8"/>
    <p:sldId id="10303" r:id="rId9"/>
    <p:sldId id="10304" r:id="rId10"/>
    <p:sldId id="10286" r:id="rId11"/>
    <p:sldId id="10288" r:id="rId12"/>
    <p:sldId id="10294" r:id="rId13"/>
    <p:sldId id="10295" r:id="rId14"/>
    <p:sldId id="1902" r:id="rId15"/>
    <p:sldId id="10297" r:id="rId16"/>
    <p:sldId id="8365" r:id="rId17"/>
    <p:sldId id="10296" r:id="rId18"/>
    <p:sldId id="10299" r:id="rId19"/>
    <p:sldId id="10300" r:id="rId20"/>
    <p:sldId id="8367" r:id="rId21"/>
    <p:sldId id="10301" r:id="rId22"/>
    <p:sldId id="10298" r:id="rId23"/>
    <p:sldId id="10302" r:id="rId24"/>
    <p:sldId id="260" r:id="rId25"/>
    <p:sldId id="10310" r:id="rId26"/>
    <p:sldId id="10305" r:id="rId27"/>
    <p:sldId id="10306" r:id="rId28"/>
    <p:sldId id="10307" r:id="rId29"/>
    <p:sldId id="10308" r:id="rId30"/>
    <p:sldId id="10309" r:id="rId31"/>
    <p:sldId id="261" r:id="rId32"/>
    <p:sldId id="10311" r:id="rId33"/>
    <p:sldId id="103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10287"/>
            <p14:sldId id="10303"/>
            <p14:sldId id="10304"/>
            <p14:sldId id="10286"/>
            <p14:sldId id="10288"/>
            <p14:sldId id="10294"/>
            <p14:sldId id="10295"/>
            <p14:sldId id="1902"/>
            <p14:sldId id="10297"/>
            <p14:sldId id="8365"/>
            <p14:sldId id="10296"/>
            <p14:sldId id="10299"/>
            <p14:sldId id="10300"/>
            <p14:sldId id="8367"/>
            <p14:sldId id="10301"/>
            <p14:sldId id="10298"/>
            <p14:sldId id="10302"/>
            <p14:sldId id="260"/>
            <p14:sldId id="10310"/>
            <p14:sldId id="10305"/>
            <p14:sldId id="10306"/>
            <p14:sldId id="10307"/>
            <p14:sldId id="10308"/>
            <p14:sldId id="10309"/>
            <p14:sldId id="261"/>
            <p14:sldId id="10311"/>
            <p14:sldId id="10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55" d="100"/>
          <a:sy n="55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7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10/24/2019 2:03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24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10/24/2019 2:03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9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9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10/24/2019 2:03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833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aka.ms/portabilityAnalyz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informs-design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mailto:Cleiton.De-Moraes@gft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49864"/>
          </a:xfrm>
        </p:spPr>
        <p:txBody>
          <a:bodyPr/>
          <a:lstStyle/>
          <a:p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Novos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 .NET Core</a:t>
            </a:r>
          </a:p>
          <a:p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finalizados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manutenções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OK Podemos </a:t>
            </a:r>
            <a:r>
              <a:rPr lang="en-US" dirty="0" err="1">
                <a:solidFill>
                  <a:srgbClr val="00B050"/>
                </a:solidFill>
              </a:rPr>
              <a:t>deixar</a:t>
            </a:r>
            <a:r>
              <a:rPr lang="en-US" dirty="0">
                <a:solidFill>
                  <a:srgbClr val="00B050"/>
                </a:solidFill>
              </a:rPr>
              <a:t> com .NET Framework </a:t>
            </a:r>
            <a:r>
              <a:rPr lang="en-US" b="1" dirty="0">
                <a:solidFill>
                  <a:srgbClr val="FFC000"/>
                </a:solidFill>
              </a:rPr>
              <a:t>(</a:t>
            </a:r>
            <a:r>
              <a:rPr lang="en-US" b="1" dirty="0" err="1">
                <a:solidFill>
                  <a:srgbClr val="FFC000"/>
                </a:solidFill>
              </a:rPr>
              <a:t>atenção</a:t>
            </a:r>
            <a:r>
              <a:rPr lang="en-US" b="1" dirty="0">
                <a:solidFill>
                  <a:srgbClr val="FFC000"/>
                </a:solidFill>
              </a:rPr>
              <a:t>)</a:t>
            </a:r>
          </a:p>
          <a:p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endParaRPr lang="en-US" dirty="0"/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Considere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portar</a:t>
            </a:r>
            <a:r>
              <a:rPr lang="en-US" dirty="0">
                <a:solidFill>
                  <a:srgbClr val="00B050"/>
                </a:solidFill>
              </a:rPr>
              <a:t> para .NET 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</a:t>
            </a:r>
            <a:r>
              <a:rPr lang="en-US" dirty="0" err="1"/>
              <a:t>escolher</a:t>
            </a:r>
            <a:r>
              <a:rPr lang="en-US" dirty="0"/>
              <a:t>: .NET Framework </a:t>
            </a:r>
            <a:r>
              <a:rPr lang="en-US" dirty="0" err="1"/>
              <a:t>ou</a:t>
            </a:r>
            <a:r>
              <a:rPr lang="en-US" dirty="0"/>
              <a:t> .NET Core?</a:t>
            </a:r>
          </a:p>
        </p:txBody>
      </p:sp>
    </p:spTree>
    <p:extLst>
      <p:ext uri="{BB962C8B-B14F-4D97-AF65-F5344CB8AC3E}">
        <p14:creationId xmlns:p14="http://schemas.microsoft.com/office/powerpoint/2010/main" val="2450241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2" y="457200"/>
            <a:ext cx="11161778" cy="553998"/>
          </a:xfrm>
        </p:spPr>
        <p:txBody>
          <a:bodyPr/>
          <a:lstStyle/>
          <a:p>
            <a:r>
              <a:rPr lang="en-US" sz="4710" dirty="0" err="1">
                <a:cs typeface="Segoe UI"/>
              </a:rPr>
              <a:t>Quão</a:t>
            </a:r>
            <a:r>
              <a:rPr lang="en-US" sz="4710" dirty="0">
                <a:cs typeface="Segoe UI"/>
              </a:rPr>
              <a:t> </a:t>
            </a:r>
            <a:r>
              <a:rPr lang="en-US" sz="4710" dirty="0" err="1">
                <a:cs typeface="Segoe UI"/>
              </a:rPr>
              <a:t>compatível</a:t>
            </a:r>
            <a:r>
              <a:rPr lang="en-US" sz="4710" dirty="0">
                <a:cs typeface="Segoe UI"/>
              </a:rPr>
              <a:t> meu </a:t>
            </a:r>
            <a:r>
              <a:rPr lang="en-US" sz="4710" dirty="0" err="1">
                <a:cs typeface="Segoe UI"/>
              </a:rPr>
              <a:t>aplicativo</a:t>
            </a:r>
            <a:r>
              <a:rPr lang="en-US" sz="4710" dirty="0">
                <a:cs typeface="Segoe UI"/>
              </a:rPr>
              <a:t> é com .NET Core?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578942"/>
            <a:ext cx="11018520" cy="1922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Portability Analyzer 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will show all APIs from your code that are not in .NET Core 3.0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portabilityAnalyzer</a:t>
            </a:r>
            <a:endParaRPr lang="en-US" dirty="0">
              <a:solidFill>
                <a:srgbClr val="0070C0"/>
              </a:solidFill>
            </a:endParaRPr>
          </a:p>
          <a:p>
            <a:pPr marL="336145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D047C-1847-49D0-8986-A14C1CC3B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822" y="3356180"/>
            <a:ext cx="3823011" cy="2312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7D26D8-BB58-4BFC-B059-C98AFBB86E3A}"/>
              </a:ext>
            </a:extLst>
          </p:cNvPr>
          <p:cNvCxnSpPr>
            <a:cxnSpLocks/>
          </p:cNvCxnSpPr>
          <p:nvPr/>
        </p:nvCxnSpPr>
        <p:spPr>
          <a:xfrm flipV="1">
            <a:off x="3878594" y="4704879"/>
            <a:ext cx="254975" cy="32552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2580557-7005-4A13-A440-61FDF4419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974" y="3921676"/>
            <a:ext cx="1027068" cy="1024673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2739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Demo: Portability Analyzer</a:t>
            </a:r>
          </a:p>
        </p:txBody>
      </p:sp>
    </p:spTree>
    <p:extLst>
      <p:ext uri="{BB962C8B-B14F-4D97-AF65-F5344CB8AC3E}">
        <p14:creationId xmlns:p14="http://schemas.microsoft.com/office/powerpoint/2010/main" val="305247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Porting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863" y="1406661"/>
            <a:ext cx="10801919" cy="362087"/>
          </a:xfrm>
        </p:spPr>
        <p:txBody>
          <a:bodyPr/>
          <a:lstStyle/>
          <a:p>
            <a:r>
              <a:rPr lang="en-US" sz="2353" dirty="0">
                <a:latin typeface="+mj-lt"/>
              </a:rPr>
              <a:t>Porting to .NET Core\Standard is done by updating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B8F060-C9A7-4275-BC8C-3AD2BEE26678}"/>
              </a:ext>
            </a:extLst>
          </p:cNvPr>
          <p:cNvSpPr/>
          <p:nvPr/>
        </p:nvSpPr>
        <p:spPr bwMode="auto">
          <a:xfrm>
            <a:off x="5474916" y="2370521"/>
            <a:ext cx="446242" cy="3305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0C3C220-E7EC-4A95-A09F-36F6615EBB77}"/>
              </a:ext>
            </a:extLst>
          </p:cNvPr>
          <p:cNvSpPr txBox="1">
            <a:spLocks/>
          </p:cNvSpPr>
          <p:nvPr/>
        </p:nvSpPr>
        <p:spPr>
          <a:xfrm>
            <a:off x="588263" y="3246252"/>
            <a:ext cx="9960331" cy="362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53" dirty="0">
                <a:latin typeface="+mj-lt"/>
              </a:rPr>
              <a:t>If your .csproj file has old style, first migrate it to the new SDK-style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889C2-B9BA-49C5-8945-C63ADA283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6" b="7167"/>
          <a:stretch/>
        </p:blipFill>
        <p:spPr>
          <a:xfrm>
            <a:off x="574864" y="2114484"/>
            <a:ext cx="4591726" cy="691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BE3F3-C9AB-4FE6-AE41-288712D7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647" y="3994583"/>
            <a:ext cx="5197430" cy="240621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EBCA6-1D67-4188-B008-9A8EF360CA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96" b="9957"/>
          <a:stretch/>
        </p:blipFill>
        <p:spPr>
          <a:xfrm>
            <a:off x="6038362" y="2113183"/>
            <a:ext cx="5568421" cy="695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407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8806181" cy="431227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If you have </a:t>
            </a:r>
            <a:r>
              <a:rPr lang="en-US" sz="2400" b="1" dirty="0">
                <a:latin typeface="+mn-lt"/>
              </a:rPr>
              <a:t>packages.config</a:t>
            </a:r>
            <a:r>
              <a:rPr lang="en-US" sz="2400" dirty="0">
                <a:latin typeface="+mn-lt"/>
              </a:rPr>
              <a:t>, right-click &amp; “Migrate packages.config to PackageReference”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Update content of .csproj file with a .csproj file from blank .NET Core project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Add the references and resources from the old .csproj file: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n-lt"/>
              </a:rPr>
              <a:t>&lt;PackageReference&gt;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n-lt"/>
              </a:rPr>
              <a:t>&lt;ProjectReference&gt;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+mn-lt"/>
              </a:rPr>
              <a:t>&lt;Content&gt;, &lt;Resource&gt;,…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by hand</a:t>
            </a:r>
          </a:p>
        </p:txBody>
      </p:sp>
    </p:spTree>
    <p:extLst>
      <p:ext uri="{BB962C8B-B14F-4D97-AF65-F5344CB8AC3E}">
        <p14:creationId xmlns:p14="http://schemas.microsoft.com/office/powerpoint/2010/main" val="41882306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8806181" cy="6698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Run from command line: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with Try Convert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9A856-B536-4517-8BC6-74018322292A}"/>
              </a:ext>
            </a:extLst>
          </p:cNvPr>
          <p:cNvSpPr/>
          <p:nvPr/>
        </p:nvSpPr>
        <p:spPr bwMode="auto">
          <a:xfrm>
            <a:off x="850899" y="1958340"/>
            <a:ext cx="8557260" cy="62484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ea typeface="Segoe UI" pitchFamily="34" charset="0"/>
                <a:cs typeface="Segoe UI" pitchFamily="34" charset="0"/>
              </a:rPr>
              <a:t>.\try-convert.exe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-p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ea typeface="Segoe UI" pitchFamily="34" charset="0"/>
                <a:cs typeface="Segoe UI" pitchFamily="34" charset="0"/>
              </a:rPr>
              <a:t>“</a:t>
            </a:r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  <a:ea typeface="Segoe UI" pitchFamily="34" charset="0"/>
                <a:cs typeface="Segoe UI" pitchFamily="34" charset="0"/>
              </a:rPr>
              <a:t>&lt;path to your .csproj file&gt;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ea typeface="Segoe UI" pitchFamily="34" charset="0"/>
                <a:cs typeface="Segoe UI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889069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/>
              <a:t>Demo: Try Convert</a:t>
            </a:r>
          </a:p>
        </p:txBody>
      </p:sp>
    </p:spTree>
    <p:extLst>
      <p:ext uri="{BB962C8B-B14F-4D97-AF65-F5344CB8AC3E}">
        <p14:creationId xmlns:p14="http://schemas.microsoft.com/office/powerpoint/2010/main" val="361251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Compatibility Pack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654"/>
            <a:ext cx="11018520" cy="258615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NuGet package Microsoft.Windows.Compatibility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referenced  from .NET Core &amp; .NET Standard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Has ~21k APIs (Windows-only as well as cross-platform)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8E7E5-D5B1-475D-8F0D-6675891FDD5C}"/>
              </a:ext>
            </a:extLst>
          </p:cNvPr>
          <p:cNvSpPr txBox="1"/>
          <p:nvPr/>
        </p:nvSpPr>
        <p:spPr>
          <a:xfrm>
            <a:off x="451475" y="3899291"/>
            <a:ext cx="2373647" cy="2296138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ACLs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Pages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CodeDom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Crypto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DirectoryServices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764F9-4210-4EC0-8046-CF051FF2D497}"/>
              </a:ext>
            </a:extLst>
          </p:cNvPr>
          <p:cNvSpPr txBox="1"/>
          <p:nvPr/>
        </p:nvSpPr>
        <p:spPr>
          <a:xfrm>
            <a:off x="2825122" y="3899291"/>
            <a:ext cx="1884368" cy="230367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EventLog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MEF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Odbc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 Counters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2A37E-4822-44C3-8A5E-588D95E548E4}"/>
              </a:ext>
            </a:extLst>
          </p:cNvPr>
          <p:cNvSpPr txBox="1"/>
          <p:nvPr/>
        </p:nvSpPr>
        <p:spPr>
          <a:xfrm>
            <a:off x="4826065" y="3899291"/>
            <a:ext cx="2348594" cy="1955178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Registry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Runtime Caching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WCF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Services</a:t>
            </a:r>
          </a:p>
        </p:txBody>
      </p:sp>
    </p:spTree>
    <p:extLst>
      <p:ext uri="{BB962C8B-B14F-4D97-AF65-F5344CB8AC3E}">
        <p14:creationId xmlns:p14="http://schemas.microsoft.com/office/powerpoint/2010/main" val="70696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Demo: XAML Designer</a:t>
            </a:r>
            <a:br>
              <a:rPr lang="en-US" dirty="0"/>
            </a:br>
            <a:r>
              <a:rPr lang="en-US" dirty="0"/>
              <a:t>for .NET Core</a:t>
            </a:r>
          </a:p>
        </p:txBody>
      </p:sp>
    </p:spTree>
    <p:extLst>
      <p:ext uri="{BB962C8B-B14F-4D97-AF65-F5344CB8AC3E}">
        <p14:creationId xmlns:p14="http://schemas.microsoft.com/office/powerpoint/2010/main" val="6121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796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hlinkClick r:id="rId3"/>
              </a:rPr>
              <a:t>https://aka.ms/winforms-designer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Common controls and base operations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Further monthly previews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Too early to port if you use designer a lot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Give us your feedback via Visual Studio feedback channel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WinForms Designer Preview 1</a:t>
            </a:r>
          </a:p>
        </p:txBody>
      </p:sp>
      <p:pic>
        <p:nvPicPr>
          <p:cNvPr id="4" name="Picture 2" descr="Party Popper on Microsoft ">
            <a:extLst>
              <a:ext uri="{FF2B5EF4-FFF2-40B4-BE49-F238E27FC236}">
                <a16:creationId xmlns:a16="http://schemas.microsoft.com/office/drawing/2014/main" id="{F069DA24-8A69-48B6-B901-B3AB991B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620" y="469691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330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WPF e Windows </a:t>
            </a:r>
            <a:r>
              <a:rPr lang="pt-BR" dirty="0" err="1"/>
              <a:t>Forms</a:t>
            </a:r>
            <a:r>
              <a:rPr lang="pt-BR" dirty="0"/>
              <a:t> no </a:t>
            </a:r>
            <a:r>
              <a:rPr lang="pt-BR" dirty="0" err="1"/>
              <a:t>.Net</a:t>
            </a:r>
            <a:r>
              <a:rPr lang="pt-BR" dirty="0"/>
              <a:t> Core 3 o que isso vai me ajudar?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Cleiton Felipe de Moraes</a:t>
            </a:r>
          </a:p>
          <a:p>
            <a:r>
              <a:rPr lang="en-US" dirty="0"/>
              <a:t>@</a:t>
            </a:r>
            <a:r>
              <a:rPr lang="en-US" dirty="0" err="1"/>
              <a:t>cleiton_felipe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Demo: WinForms Designer</a:t>
            </a:r>
            <a:br>
              <a:rPr lang="en-US" dirty="0"/>
            </a:br>
            <a:r>
              <a:rPr lang="en-US" dirty="0"/>
              <a:t>for .NET Core</a:t>
            </a:r>
          </a:p>
        </p:txBody>
      </p:sp>
    </p:spTree>
    <p:extLst>
      <p:ext uri="{BB962C8B-B14F-4D97-AF65-F5344CB8AC3E}">
        <p14:creationId xmlns:p14="http://schemas.microsoft.com/office/powerpoint/2010/main" val="156911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8BE0E2E-6340-48DE-B5EB-CAC92586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Compartilhando dia-a-dia</a:t>
            </a:r>
          </a:p>
        </p:txBody>
      </p:sp>
    </p:spTree>
    <p:extLst>
      <p:ext uri="{BB962C8B-B14F-4D97-AF65-F5344CB8AC3E}">
        <p14:creationId xmlns:p14="http://schemas.microsoft.com/office/powerpoint/2010/main" val="20386783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E25517-66A6-4E68-9C4E-97DCDAD2C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117200"/>
          </a:xfrm>
        </p:spPr>
        <p:txBody>
          <a:bodyPr/>
          <a:lstStyle/>
          <a:p>
            <a:r>
              <a:rPr lang="pt-BR" dirty="0"/>
              <a:t>Manutenção em aplicações</a:t>
            </a:r>
          </a:p>
          <a:p>
            <a:pPr lvl="1"/>
            <a:r>
              <a:rPr lang="pt-BR" dirty="0"/>
              <a:t>Nuvem (Azure </a:t>
            </a:r>
            <a:r>
              <a:rPr lang="pt-BR" dirty="0" err="1"/>
              <a:t>Function</a:t>
            </a:r>
            <a:r>
              <a:rPr lang="pt-BR" dirty="0"/>
              <a:t>, </a:t>
            </a:r>
            <a:r>
              <a:rPr lang="pt-BR" dirty="0" err="1"/>
              <a:t>Storage</a:t>
            </a:r>
            <a:r>
              <a:rPr lang="pt-BR" dirty="0"/>
              <a:t>, </a:t>
            </a:r>
            <a:r>
              <a:rPr lang="pt-BR" dirty="0" err="1"/>
              <a:t>Databases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Web (Intranets, Extranets e Web API)</a:t>
            </a:r>
          </a:p>
          <a:p>
            <a:pPr lvl="1"/>
            <a:r>
              <a:rPr lang="pt-BR" dirty="0"/>
              <a:t>Banco de dados</a:t>
            </a:r>
          </a:p>
          <a:p>
            <a:pPr lvl="1"/>
            <a:r>
              <a:rPr lang="pt-BR" dirty="0"/>
              <a:t>Serviços Windows</a:t>
            </a:r>
          </a:p>
          <a:p>
            <a:pPr lvl="1"/>
            <a:r>
              <a:rPr lang="pt-BR" dirty="0"/>
              <a:t>Aplicações Desktops (internas e externas)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F7671EB-B907-42F1-972F-6B7AC2BC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Compartilhando dia-a-dia</a:t>
            </a:r>
          </a:p>
        </p:txBody>
      </p:sp>
    </p:spTree>
    <p:extLst>
      <p:ext uri="{BB962C8B-B14F-4D97-AF65-F5344CB8AC3E}">
        <p14:creationId xmlns:p14="http://schemas.microsoft.com/office/powerpoint/2010/main" val="315348958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29C6F35-4708-4FC2-8787-4842BA9D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Atual</a:t>
            </a:r>
          </a:p>
        </p:txBody>
      </p:sp>
    </p:spTree>
    <p:extLst>
      <p:ext uri="{BB962C8B-B14F-4D97-AF65-F5344CB8AC3E}">
        <p14:creationId xmlns:p14="http://schemas.microsoft.com/office/powerpoint/2010/main" val="410230206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72426-C992-4B21-98E6-392736958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20507"/>
          </a:xfrm>
        </p:spPr>
        <p:txBody>
          <a:bodyPr/>
          <a:lstStyle/>
          <a:p>
            <a:r>
              <a:rPr lang="pt-BR" dirty="0"/>
              <a:t>Migrando todas as aplicações que tinham suas esteiras de CI/CD no AWS com Go para Azure </a:t>
            </a:r>
            <a:r>
              <a:rPr lang="pt-BR" dirty="0" err="1"/>
              <a:t>Devops</a:t>
            </a:r>
            <a:endParaRPr lang="pt-BR" dirty="0"/>
          </a:p>
          <a:p>
            <a:r>
              <a:rPr lang="pt-BR" dirty="0"/>
              <a:t>Migrando todas as aplicação de </a:t>
            </a:r>
            <a:r>
              <a:rPr lang="pt-BR" dirty="0" err="1"/>
              <a:t>.Net</a:t>
            </a:r>
            <a:r>
              <a:rPr lang="pt-BR" dirty="0"/>
              <a:t> Framework para </a:t>
            </a:r>
            <a:r>
              <a:rPr lang="pt-BR" dirty="0" err="1"/>
              <a:t>.Net</a:t>
            </a:r>
            <a:r>
              <a:rPr lang="pt-BR" dirty="0"/>
              <a:t> Core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8558CFB-96FC-4C60-A057-F630B1AC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 Atual</a:t>
            </a:r>
          </a:p>
        </p:txBody>
      </p:sp>
    </p:spTree>
    <p:extLst>
      <p:ext uri="{BB962C8B-B14F-4D97-AF65-F5344CB8AC3E}">
        <p14:creationId xmlns:p14="http://schemas.microsoft.com/office/powerpoint/2010/main" val="345594830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8C2540-D18D-4CD2-A9C1-B0A842EB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pt-BR" dirty="0"/>
              <a:t>O que o </a:t>
            </a:r>
            <a:r>
              <a:rPr lang="pt-BR" dirty="0" err="1"/>
              <a:t>.Net</a:t>
            </a:r>
            <a:r>
              <a:rPr lang="pt-BR" dirty="0"/>
              <a:t> Core nos ajudou e não ajudou</a:t>
            </a:r>
          </a:p>
        </p:txBody>
      </p:sp>
    </p:spTree>
    <p:extLst>
      <p:ext uri="{BB962C8B-B14F-4D97-AF65-F5344CB8AC3E}">
        <p14:creationId xmlns:p14="http://schemas.microsoft.com/office/powerpoint/2010/main" val="20327974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EA0A9-1509-4CB5-A2ED-E947983A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pt-BR" dirty="0"/>
              <a:t>O que o </a:t>
            </a:r>
            <a:r>
              <a:rPr lang="pt-BR" dirty="0" err="1"/>
              <a:t>.Net</a:t>
            </a:r>
            <a:r>
              <a:rPr lang="pt-BR" dirty="0"/>
              <a:t> Core 3 vai nos ajudar?</a:t>
            </a:r>
          </a:p>
        </p:txBody>
      </p:sp>
    </p:spTree>
    <p:extLst>
      <p:ext uri="{BB962C8B-B14F-4D97-AF65-F5344CB8AC3E}">
        <p14:creationId xmlns:p14="http://schemas.microsoft.com/office/powerpoint/2010/main" val="221570686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 </a:t>
            </a:r>
            <a:r>
              <a:rPr lang="en-US" dirty="0" err="1"/>
              <a:t>comparação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E43C2E2-68D1-4203-A6CC-C6C6120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5972892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50778"/>
          </a:xfrm>
        </p:spPr>
        <p:txBody>
          <a:bodyPr/>
          <a:lstStyle/>
          <a:p>
            <a:pPr marL="285750" indent="-285750"/>
            <a:r>
              <a:rPr lang="pt-BR" sz="3200" b="1" dirty="0"/>
              <a:t>Cleiton Felipe de Moraes</a:t>
            </a:r>
          </a:p>
          <a:p>
            <a:pPr marL="285750" indent="-285750"/>
            <a:r>
              <a:rPr lang="pt-BR" sz="3200" b="1" dirty="0"/>
              <a:t>Software </a:t>
            </a:r>
            <a:r>
              <a:rPr lang="pt-BR" sz="3200" b="1" dirty="0" err="1"/>
              <a:t>Engineer</a:t>
            </a:r>
            <a:r>
              <a:rPr lang="pt-BR" sz="3200" b="1" dirty="0"/>
              <a:t> na GFT</a:t>
            </a:r>
          </a:p>
          <a:p>
            <a:pPr marL="285750" indent="-285750"/>
            <a:r>
              <a:rPr lang="pt-BR" sz="3200" b="1" dirty="0"/>
              <a:t>+|- 10 anos de experiência em desenvolvimento de software</a:t>
            </a:r>
          </a:p>
          <a:p>
            <a:pPr marL="285750" indent="-285750"/>
            <a:r>
              <a:rPr lang="pt-BR" sz="3200" b="1" dirty="0"/>
              <a:t>Sou um pai do Pedro (</a:t>
            </a:r>
            <a:r>
              <a:rPr lang="pt-BR" sz="3200" b="1" dirty="0">
                <a:solidFill>
                  <a:schemeClr val="accent2"/>
                </a:solidFill>
                <a:latin typeface="+mn-lt"/>
              </a:rPr>
              <a:t>anjo azul</a:t>
            </a:r>
            <a:r>
              <a:rPr lang="pt-BR" sz="3200" b="1" dirty="0"/>
              <a:t>), casado, sorocabano que mora em Curitiba e torce para o Cruzeiro</a:t>
            </a:r>
          </a:p>
          <a:p>
            <a:pPr marL="285750" indent="-285750"/>
            <a:r>
              <a:rPr lang="pt-BR" sz="3200" b="1" dirty="0"/>
              <a:t>Sou nerd e já fui </a:t>
            </a:r>
            <a:r>
              <a:rPr lang="pt-BR" sz="3200" b="1" dirty="0" err="1"/>
              <a:t>graffiteiro</a:t>
            </a:r>
            <a:r>
              <a:rPr lang="pt-BR" sz="3200" b="1" dirty="0"/>
              <a:t> e skatista...</a:t>
            </a:r>
          </a:p>
          <a:p>
            <a:pPr marL="285750" indent="-285750"/>
            <a:r>
              <a:rPr lang="pt-BR" sz="3200" b="1" dirty="0"/>
              <a:t>Trabalho com desenvolvimento desde 2009 e já trabalhei com várias tecnologias como Java, PHP, ASP Clássico e hoje sou focado na plataforma </a:t>
            </a:r>
            <a:r>
              <a:rPr lang="pt-BR" sz="3200" b="1" dirty="0" err="1"/>
              <a:t>.Net</a:t>
            </a:r>
            <a:r>
              <a:rPr lang="pt-BR" sz="3200" b="1" dirty="0"/>
              <a:t> (Web/Desktop/Mobile/Server) e Azure e estudando GCP e AWS..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A77001A-0FEA-4934-B6F6-8F99998B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me encontrar?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C9B9F2-4F5C-49F4-BDFC-A3A8B8ED4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583819"/>
          </a:xfrm>
        </p:spPr>
        <p:txBody>
          <a:bodyPr/>
          <a:lstStyle/>
          <a:p>
            <a:r>
              <a:rPr lang="pt-BR" dirty="0"/>
              <a:t>Twitter: @</a:t>
            </a:r>
            <a:r>
              <a:rPr lang="pt-BR" dirty="0" err="1"/>
              <a:t>Cleiton_felipe</a:t>
            </a:r>
            <a:endParaRPr lang="pt-BR" dirty="0"/>
          </a:p>
          <a:p>
            <a:r>
              <a:rPr lang="pt-BR" dirty="0" err="1"/>
              <a:t>Medium</a:t>
            </a:r>
            <a:r>
              <a:rPr lang="pt-BR" dirty="0"/>
              <a:t>: @</a:t>
            </a:r>
            <a:r>
              <a:rPr lang="pt-BR" dirty="0" err="1"/>
              <a:t>Cleiton_felipe</a:t>
            </a:r>
            <a:endParaRPr lang="pt-BR" dirty="0"/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 err="1"/>
              <a:t>cleitonfelipe</a:t>
            </a:r>
            <a:endParaRPr lang="pt-BR" dirty="0"/>
          </a:p>
          <a:p>
            <a:r>
              <a:rPr lang="pt-BR" dirty="0"/>
              <a:t>Facebook: Cleiton Felipe de Moraes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Cleiton.De-Moraes@gft.com</a:t>
            </a:r>
            <a:endParaRPr lang="pt-BR" dirty="0"/>
          </a:p>
          <a:p>
            <a:r>
              <a:rPr lang="pt-BR" dirty="0"/>
              <a:t>Omehe.Cleiton@Hotmail.com</a:t>
            </a:r>
          </a:p>
        </p:txBody>
      </p:sp>
      <p:pic>
        <p:nvPicPr>
          <p:cNvPr id="6" name="Espaço Reservado para Conteúdo 6" descr="Uma imagem contendo pessoa, ao ar livre, criança, céu&#10;&#10;Descrição gerada automaticamente">
            <a:extLst>
              <a:ext uri="{FF2B5EF4-FFF2-40B4-BE49-F238E27FC236}">
                <a16:creationId xmlns:a16="http://schemas.microsoft.com/office/drawing/2014/main" id="{08F8DEC5-AC91-4D8C-BF94-DBCB45BF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69" y="685800"/>
            <a:ext cx="3829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831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275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/>
              <a:t>Atualizações no desenvolvimento de </a:t>
            </a:r>
            <a:r>
              <a:rPr lang="pt-BR" sz="3200" dirty="0" err="1"/>
              <a:t>app´s</a:t>
            </a:r>
            <a:r>
              <a:rPr lang="pt-BR" sz="3200" dirty="0"/>
              <a:t> Desktop do Windows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Por que </a:t>
            </a:r>
            <a:r>
              <a:rPr lang="en-US" sz="3200" dirty="0" err="1"/>
              <a:t>você</a:t>
            </a:r>
            <a:r>
              <a:rPr lang="en-US" sz="3200" dirty="0"/>
              <a:t> </a:t>
            </a:r>
            <a:r>
              <a:rPr lang="en-US" sz="3200" dirty="0" err="1"/>
              <a:t>deve</a:t>
            </a:r>
            <a:r>
              <a:rPr lang="en-US" sz="3200" dirty="0"/>
              <a:t> se </a:t>
            </a:r>
            <a:r>
              <a:rPr lang="en-US" sz="3200" dirty="0" err="1"/>
              <a:t>preocupar</a:t>
            </a:r>
            <a:r>
              <a:rPr lang="en-US" sz="3200" dirty="0"/>
              <a:t> com o </a:t>
            </a:r>
            <a:r>
              <a:rPr lang="en-US" sz="3200" dirty="0" err="1"/>
              <a:t>.Net</a:t>
            </a:r>
            <a:r>
              <a:rPr lang="en-US" sz="3200" dirty="0"/>
              <a:t> Core para app´s Desktop </a:t>
            </a:r>
          </a:p>
          <a:p>
            <a:pPr marL="336145" lvl="1" indent="-336145">
              <a:lnSpc>
                <a:spcPct val="150000"/>
              </a:lnSpc>
            </a:pPr>
            <a:r>
              <a:rPr lang="en-US" sz="3200" dirty="0">
                <a:latin typeface="+mj-lt"/>
              </a:rPr>
              <a:t>.NET Core </a:t>
            </a:r>
            <a:r>
              <a:rPr lang="en-US" sz="3200" dirty="0" err="1">
                <a:latin typeface="+mj-lt"/>
              </a:rPr>
              <a:t>ou</a:t>
            </a:r>
            <a:r>
              <a:rPr lang="en-US" sz="3200" dirty="0">
                <a:latin typeface="+mj-lt"/>
              </a:rPr>
              <a:t> .NET Framework para </a:t>
            </a:r>
            <a:r>
              <a:rPr lang="en-US" sz="3200" dirty="0" err="1">
                <a:latin typeface="+mj-lt"/>
              </a:rPr>
              <a:t>minha</a:t>
            </a:r>
            <a:r>
              <a:rPr lang="en-US" sz="3200" dirty="0">
                <a:latin typeface="+mj-lt"/>
              </a:rPr>
              <a:t> app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Tolling para app´s desktop com .NET Core</a:t>
            </a:r>
          </a:p>
          <a:p>
            <a:pPr marL="547792" lvl="2" indent="-336145">
              <a:lnSpc>
                <a:spcPct val="150000"/>
              </a:lnSpc>
            </a:pPr>
            <a:r>
              <a:rPr lang="en-US" sz="2808" dirty="0">
                <a:latin typeface="+mj-lt"/>
              </a:rPr>
              <a:t>WinForms designer Preview 1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</a:t>
            </a:r>
            <a:r>
              <a:rPr lang="en-US" dirty="0" err="1"/>
              <a:t>Parte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0511121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80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err="1"/>
              <a:t>Compartilhando</a:t>
            </a:r>
            <a:r>
              <a:rPr lang="en-US" sz="3200" dirty="0"/>
              <a:t> </a:t>
            </a:r>
            <a:r>
              <a:rPr lang="en-US" sz="3200" dirty="0" err="1"/>
              <a:t>dia</a:t>
            </a:r>
            <a:r>
              <a:rPr lang="en-US" sz="3200" dirty="0"/>
              <a:t>-a-</a:t>
            </a:r>
            <a:r>
              <a:rPr lang="en-US" sz="3200" dirty="0" err="1"/>
              <a:t>dia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 err="1"/>
              <a:t>S</a:t>
            </a:r>
            <a:r>
              <a:rPr lang="en-US" sz="3200" dirty="0" err="1">
                <a:latin typeface="+mj-lt"/>
              </a:rPr>
              <a:t>ituação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atu</a:t>
            </a:r>
            <a:r>
              <a:rPr lang="en-US" sz="3200" dirty="0" err="1"/>
              <a:t>al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 que o </a:t>
            </a:r>
            <a:r>
              <a:rPr lang="en-US" sz="3200" dirty="0" err="1">
                <a:latin typeface="+mj-lt"/>
              </a:rPr>
              <a:t>.Net</a:t>
            </a:r>
            <a:r>
              <a:rPr lang="en-US" sz="3200" dirty="0">
                <a:latin typeface="+mj-lt"/>
              </a:rPr>
              <a:t> Core </a:t>
            </a:r>
            <a:r>
              <a:rPr lang="en-US" sz="3200" dirty="0" err="1">
                <a:latin typeface="+mj-lt"/>
              </a:rPr>
              <a:t>nos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ajudou</a:t>
            </a:r>
            <a:r>
              <a:rPr lang="en-US" sz="3200" dirty="0">
                <a:latin typeface="+mj-lt"/>
              </a:rPr>
              <a:t> e </a:t>
            </a:r>
            <a:r>
              <a:rPr lang="en-US" sz="3200" dirty="0" err="1">
                <a:latin typeface="+mj-lt"/>
              </a:rPr>
              <a:t>não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ajud</a:t>
            </a:r>
            <a:r>
              <a:rPr lang="en-US" sz="3200" dirty="0" err="1"/>
              <a:t>ou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 que o </a:t>
            </a:r>
            <a:r>
              <a:rPr lang="en-US" sz="3200" dirty="0" err="1">
                <a:latin typeface="+mj-lt"/>
              </a:rPr>
              <a:t>.Net</a:t>
            </a:r>
            <a:r>
              <a:rPr lang="en-US" sz="3200" dirty="0">
                <a:latin typeface="+mj-lt"/>
              </a:rPr>
              <a:t> Core </a:t>
            </a:r>
            <a:r>
              <a:rPr lang="en-US" sz="3200" dirty="0"/>
              <a:t>3 </a:t>
            </a:r>
            <a:r>
              <a:rPr lang="en-US" sz="3200" dirty="0" err="1"/>
              <a:t>vai</a:t>
            </a:r>
            <a:r>
              <a:rPr lang="en-US" sz="3200" dirty="0"/>
              <a:t> </a:t>
            </a:r>
            <a:r>
              <a:rPr lang="en-US" sz="3200" dirty="0" err="1"/>
              <a:t>nos</a:t>
            </a:r>
            <a:r>
              <a:rPr lang="en-US" sz="3200" dirty="0"/>
              <a:t> </a:t>
            </a:r>
            <a:r>
              <a:rPr lang="en-US" sz="3200" dirty="0" err="1"/>
              <a:t>ajudar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Demo e </a:t>
            </a:r>
            <a:r>
              <a:rPr lang="en-US" sz="3200" dirty="0" err="1">
                <a:latin typeface="+mj-lt"/>
              </a:rPr>
              <a:t>comparação</a:t>
            </a:r>
            <a:endParaRPr lang="en-US" sz="2808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</a:t>
            </a:r>
            <a:r>
              <a:rPr lang="en-US" dirty="0" err="1"/>
              <a:t>Parte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097990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A4B443-5C3C-405A-991B-73DFA708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62298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FAA01B07-06E4-4EF9-BFB6-D7B27792C735}"/>
              </a:ext>
            </a:extLst>
          </p:cNvPr>
          <p:cNvSpPr/>
          <p:nvPr/>
        </p:nvSpPr>
        <p:spPr bwMode="auto">
          <a:xfrm>
            <a:off x="4397676" y="1735545"/>
            <a:ext cx="2042941" cy="1682609"/>
          </a:xfrm>
          <a:prstGeom prst="foldedCorner">
            <a:avLst/>
          </a:prstGeom>
          <a:solidFill>
            <a:srgbClr val="00A0A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Visual </a:t>
            </a:r>
            <a:r>
              <a:rPr lang="pt-BR" sz="2200" dirty="0"/>
              <a:t>moderno</a:t>
            </a:r>
            <a:r>
              <a:rPr lang="en-US" sz="2200" dirty="0"/>
              <a:t> 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A28474C-FCDB-48AF-B829-29EEBB6970FB}"/>
              </a:ext>
            </a:extLst>
          </p:cNvPr>
          <p:cNvSpPr/>
          <p:nvPr/>
        </p:nvSpPr>
        <p:spPr bwMode="auto">
          <a:xfrm>
            <a:off x="764087" y="1740516"/>
            <a:ext cx="2042941" cy="1688484"/>
          </a:xfrm>
          <a:prstGeom prst="foldedCorner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200" dirty="0"/>
              <a:t>Bibliotecas</a:t>
            </a:r>
            <a:r>
              <a:rPr lang="en-US" sz="2200" dirty="0"/>
              <a:t> </a:t>
            </a:r>
            <a:r>
              <a:rPr lang="en-US" sz="2200" dirty="0" err="1"/>
              <a:t>modernas</a:t>
            </a:r>
            <a:endParaRPr lang="en-US" sz="2200" dirty="0"/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458E7B2D-51C4-4FE8-A60F-C30995150694}"/>
              </a:ext>
            </a:extLst>
          </p:cNvPr>
          <p:cNvSpPr/>
          <p:nvPr/>
        </p:nvSpPr>
        <p:spPr bwMode="auto">
          <a:xfrm>
            <a:off x="5783900" y="2591274"/>
            <a:ext cx="2042941" cy="1688484"/>
          </a:xfrm>
          <a:prstGeom prst="foldedCorner">
            <a:avLst/>
          </a:prstGeom>
          <a:solidFill>
            <a:srgbClr val="52CD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/>
              <a:t>Integração</a:t>
            </a:r>
            <a:r>
              <a:rPr lang="en-US" sz="2200" dirty="0"/>
              <a:t> com devices </a:t>
            </a:r>
            <a:r>
              <a:rPr lang="en-US" sz="2200" dirty="0" err="1"/>
              <a:t>modernos</a:t>
            </a:r>
            <a:endParaRPr lang="en-US" sz="2200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E55DDF03-7E03-4377-8B24-243D7CC7994A}"/>
              </a:ext>
            </a:extLst>
          </p:cNvPr>
          <p:cNvSpPr/>
          <p:nvPr/>
        </p:nvSpPr>
        <p:spPr bwMode="auto">
          <a:xfrm>
            <a:off x="5001797" y="3873487"/>
            <a:ext cx="2188405" cy="1686939"/>
          </a:xfrm>
          <a:prstGeom prst="foldedCorner">
            <a:avLst/>
          </a:prstGeom>
          <a:solidFill>
            <a:srgbClr val="FB9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200" dirty="0"/>
              <a:t>aproveitando os recursos da plataforma moderna</a:t>
            </a:r>
            <a:endParaRPr lang="en-US" sz="2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D1655F4-BF50-4875-86B7-FEC9803D60AC}"/>
              </a:ext>
            </a:extLst>
          </p:cNvPr>
          <p:cNvSpPr txBox="1">
            <a:spLocks/>
          </p:cNvSpPr>
          <p:nvPr/>
        </p:nvSpPr>
        <p:spPr>
          <a:xfrm>
            <a:off x="588263" y="436880"/>
            <a:ext cx="1101852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Atualizações para o desenvolvimento de aplicações  Windows (WPF / </a:t>
            </a:r>
            <a:r>
              <a:rPr lang="pt-BR" dirty="0" err="1"/>
              <a:t>Win</a:t>
            </a:r>
            <a:r>
              <a:rPr lang="pt-BR" dirty="0"/>
              <a:t> </a:t>
            </a:r>
            <a:r>
              <a:rPr lang="pt-BR" dirty="0" err="1"/>
              <a:t>Forms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0E2226D9-FEEE-4BB6-A622-C997D7E63C72}"/>
              </a:ext>
            </a:extLst>
          </p:cNvPr>
          <p:cNvSpPr/>
          <p:nvPr/>
        </p:nvSpPr>
        <p:spPr bwMode="auto">
          <a:xfrm>
            <a:off x="1884227" y="2589730"/>
            <a:ext cx="2042941" cy="168848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Boa performance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4B804509-1FCD-402C-BD3C-C82B05ABA27C}"/>
              </a:ext>
            </a:extLst>
          </p:cNvPr>
          <p:cNvSpPr/>
          <p:nvPr/>
        </p:nvSpPr>
        <p:spPr bwMode="auto">
          <a:xfrm>
            <a:off x="1157040" y="3726935"/>
            <a:ext cx="2042941" cy="1682608"/>
          </a:xfrm>
          <a:prstGeom prst="foldedCorner">
            <a:avLst/>
          </a:prstGeom>
          <a:solidFill>
            <a:srgbClr val="FFC73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/>
              <a:t>Novas</a:t>
            </a:r>
            <a:r>
              <a:rPr lang="en-US" sz="2200" dirty="0"/>
              <a:t> features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linguagem</a:t>
            </a:r>
            <a:endParaRPr lang="en-US" sz="2200" dirty="0"/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7ED70EBB-B560-420E-B428-50A21543E648}"/>
              </a:ext>
            </a:extLst>
          </p:cNvPr>
          <p:cNvSpPr/>
          <p:nvPr/>
        </p:nvSpPr>
        <p:spPr bwMode="auto">
          <a:xfrm>
            <a:off x="8556348" y="1735545"/>
            <a:ext cx="2042941" cy="1686940"/>
          </a:xfrm>
          <a:prstGeom prst="foldedCorner">
            <a:avLst/>
          </a:prstGeom>
          <a:solidFill>
            <a:srgbClr val="00625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analytics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7816336E-802A-425F-B16E-A3ADD7458CF1}"/>
              </a:ext>
            </a:extLst>
          </p:cNvPr>
          <p:cNvSpPr/>
          <p:nvPr/>
        </p:nvSpPr>
        <p:spPr bwMode="auto">
          <a:xfrm>
            <a:off x="9675041" y="2591274"/>
            <a:ext cx="2042941" cy="1686940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/>
              <a:t>diagnósticos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0609A870-9A43-468C-B10A-71429C215DA3}"/>
              </a:ext>
            </a:extLst>
          </p:cNvPr>
          <p:cNvSpPr/>
          <p:nvPr/>
        </p:nvSpPr>
        <p:spPr bwMode="auto">
          <a:xfrm>
            <a:off x="8955874" y="3732811"/>
            <a:ext cx="2042941" cy="1686940"/>
          </a:xfrm>
          <a:prstGeom prst="foldedCorner">
            <a:avLst/>
          </a:prstGeom>
          <a:solidFill>
            <a:srgbClr val="F859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/>
              <a:t>deployment e </a:t>
            </a:r>
          </a:p>
          <a:p>
            <a:r>
              <a:rPr lang="en-US" sz="2200" dirty="0" err="1"/>
              <a:t>distribuição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41596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4153766"/>
          </a:xfrm>
        </p:spPr>
        <p:txBody>
          <a:bodyPr/>
          <a:lstStyle/>
          <a:p>
            <a:r>
              <a:rPr lang="en-US" sz="7200" dirty="0"/>
              <a:t>Por que </a:t>
            </a:r>
            <a:r>
              <a:rPr lang="en-US" sz="7200" dirty="0" err="1"/>
              <a:t>você</a:t>
            </a:r>
            <a:r>
              <a:rPr lang="en-US" sz="7200" dirty="0"/>
              <a:t> </a:t>
            </a:r>
            <a:r>
              <a:rPr lang="en-US" sz="7200" dirty="0" err="1"/>
              <a:t>deve</a:t>
            </a:r>
            <a:r>
              <a:rPr lang="en-US" sz="7200" dirty="0"/>
              <a:t> se </a:t>
            </a:r>
            <a:r>
              <a:rPr lang="en-US" sz="7200" dirty="0" err="1"/>
              <a:t>preocupar</a:t>
            </a:r>
            <a:r>
              <a:rPr lang="en-US" sz="7200" dirty="0"/>
              <a:t> com o </a:t>
            </a:r>
            <a:r>
              <a:rPr lang="en-US" sz="7200" dirty="0" err="1"/>
              <a:t>.Net</a:t>
            </a:r>
            <a:r>
              <a:rPr lang="en-US" sz="7200" dirty="0"/>
              <a:t> Core para app´s Desktop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511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01782"/>
          </a:xfrm>
        </p:spPr>
        <p:txBody>
          <a:bodyPr/>
          <a:lstStyle/>
          <a:p>
            <a:r>
              <a:rPr lang="en-US" dirty="0"/>
              <a:t>.NET Core é o </a:t>
            </a:r>
            <a:r>
              <a:rPr lang="en-US" dirty="0" err="1"/>
              <a:t>futuro</a:t>
            </a:r>
            <a:r>
              <a:rPr lang="en-US" dirty="0"/>
              <a:t> do .NET</a:t>
            </a:r>
          </a:p>
          <a:p>
            <a:r>
              <a:rPr lang="en-US" dirty="0"/>
              <a:t>.NET Core –features </a:t>
            </a:r>
            <a:r>
              <a:rPr lang="en-US" dirty="0" err="1"/>
              <a:t>especificas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Deploy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do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err="1"/>
              <a:t>funcionando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Ezecutaveis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único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menores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…e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coisas</a:t>
            </a:r>
            <a:r>
              <a:rPr lang="en-US" dirty="0"/>
              <a:t> a </a:t>
            </a:r>
            <a:r>
              <a:rPr lang="en-US" dirty="0" err="1"/>
              <a:t>mais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que .NET Core para desktop</a:t>
            </a:r>
          </a:p>
        </p:txBody>
      </p:sp>
    </p:spTree>
    <p:extLst>
      <p:ext uri="{BB962C8B-B14F-4D97-AF65-F5344CB8AC3E}">
        <p14:creationId xmlns:p14="http://schemas.microsoft.com/office/powerpoint/2010/main" val="305945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1245976-3b4d-4794-a754-317688483df2"/>
    <ds:schemaRef ds:uri="569b343d-e775-480b-9b2b-6a6986deb9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5246</TotalTime>
  <Words>799</Words>
  <Application>Microsoft Office PowerPoint</Application>
  <PresentationFormat>Widescreen</PresentationFormat>
  <Paragraphs>150</Paragraphs>
  <Slides>30</Slides>
  <Notes>20</Notes>
  <HiddenSlides>6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Apresentação do PowerPoint</vt:lpstr>
      <vt:lpstr>WPF e Windows Forms no .Net Core 3 o que isso vai me ajudar? </vt:lpstr>
      <vt:lpstr>Apresentação do PowerPoint</vt:lpstr>
      <vt:lpstr>Agenda – Parte 1</vt:lpstr>
      <vt:lpstr>Agenda – Parte 2</vt:lpstr>
      <vt:lpstr>Parte 1</vt:lpstr>
      <vt:lpstr>Apresentação do PowerPoint</vt:lpstr>
      <vt:lpstr>Por que você deve se preocupar com o .Net Core para app´s Desktop </vt:lpstr>
      <vt:lpstr>Por que .NET Core para desktop</vt:lpstr>
      <vt:lpstr>Qual escolher: .NET Framework ou .NET Core?</vt:lpstr>
      <vt:lpstr>Quão compatível meu aplicativo é com .NET Core?</vt:lpstr>
      <vt:lpstr>Demo: Portability Analyzer</vt:lpstr>
      <vt:lpstr>Porting</vt:lpstr>
      <vt:lpstr>Porting by hand</vt:lpstr>
      <vt:lpstr>Porting with Try Convert</vt:lpstr>
      <vt:lpstr>Demo: Try Convert</vt:lpstr>
      <vt:lpstr>Windows Compatibility Pack</vt:lpstr>
      <vt:lpstr>Demo: XAML Designer for .NET Core</vt:lpstr>
      <vt:lpstr>WinForms Designer Preview 1</vt:lpstr>
      <vt:lpstr>Demo: WinForms Designer for .NET Core</vt:lpstr>
      <vt:lpstr>Parte 2</vt:lpstr>
      <vt:lpstr>Compartilhando dia-a-dia</vt:lpstr>
      <vt:lpstr>Compartilhando dia-a-dia</vt:lpstr>
      <vt:lpstr>Situação Atual</vt:lpstr>
      <vt:lpstr>Situação Atual</vt:lpstr>
      <vt:lpstr>O que o .Net Core nos ajudou e não ajudou</vt:lpstr>
      <vt:lpstr>O que o .Net Core 3 vai nos ajudar?</vt:lpstr>
      <vt:lpstr>Demo e comparação </vt:lpstr>
      <vt:lpstr>Dúvidas?</vt:lpstr>
      <vt:lpstr>Onde me encontrar?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Cleiton Felipe de Moraes</cp:lastModifiedBy>
  <cp:revision>22</cp:revision>
  <dcterms:created xsi:type="dcterms:W3CDTF">2018-01-09T22:22:16Z</dcterms:created>
  <dcterms:modified xsi:type="dcterms:W3CDTF">2019-10-26T02:03:27Z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