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61" r:id="rId5"/>
    <p:sldId id="262" r:id="rId6"/>
    <p:sldId id="264" r:id="rId7"/>
    <p:sldId id="257" r:id="rId8"/>
    <p:sldId id="259" r:id="rId9"/>
    <p:sldId id="260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80" r:id="rId18"/>
    <p:sldId id="281" r:id="rId19"/>
    <p:sldId id="278" r:id="rId20"/>
    <p:sldId id="272" r:id="rId21"/>
    <p:sldId id="27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6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59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0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9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8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42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6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8961-7E16-4F4D-85FA-2DC200145252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CA1D-4574-4CFC-A2FB-16D27D08A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9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diges.feltri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W3C" TargetMode="External"/><Relationship Id="rId3" Type="http://schemas.openxmlformats.org/officeDocument/2006/relationships/hyperlink" Target="https://pt.wikipedia.org/wiki/Portugu%C3%AAs" TargetMode="External"/><Relationship Id="rId7" Type="http://schemas.openxmlformats.org/officeDocument/2006/relationships/hyperlink" Target="https://pt.wikipedia.org/wiki/X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HTTP" TargetMode="External"/><Relationship Id="rId5" Type="http://schemas.openxmlformats.org/officeDocument/2006/relationships/hyperlink" Target="https://pt.wikipedia.org/wiki/Computa%C3%A7%C3%A3o_distribu%C3%ADda" TargetMode="External"/><Relationship Id="rId4" Type="http://schemas.openxmlformats.org/officeDocument/2006/relationships/hyperlink" Target="https://pt.wikipedia.org/wiki/Protocol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SOAP</a:t>
            </a:r>
            <a:br>
              <a:rPr lang="pt-BR" dirty="0" smtClean="0"/>
            </a:br>
            <a:r>
              <a:rPr lang="pt-BR" dirty="0" smtClean="0"/>
              <a:t>PDI</a:t>
            </a:r>
            <a:br>
              <a:rPr lang="pt-BR" dirty="0" smtClean="0"/>
            </a:br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Diges Feltrin Guizelini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14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</a:t>
            </a:r>
            <a:r>
              <a:rPr lang="pt-BR" dirty="0" err="1" smtClean="0"/>
              <a:t>Client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57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</a:t>
            </a:r>
            <a:r>
              <a:rPr lang="pt-BR" dirty="0" err="1" smtClean="0"/>
              <a:t>Client</a:t>
            </a:r>
            <a:r>
              <a:rPr lang="pt-BR" dirty="0" smtClean="0"/>
              <a:t> – Método e Formato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522033" cy="21447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835400"/>
            <a:ext cx="7719652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5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</a:t>
            </a:r>
            <a:r>
              <a:rPr lang="pt-BR" dirty="0" err="1" smtClean="0"/>
              <a:t>Client</a:t>
            </a:r>
            <a:r>
              <a:rPr lang="pt-BR" dirty="0" smtClean="0"/>
              <a:t> - SSL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27896" cy="133191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40159" y="3928056"/>
            <a:ext cx="1032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Apesar do nome esse </a:t>
            </a:r>
            <a:r>
              <a:rPr lang="pt-BR" dirty="0" err="1" smtClean="0"/>
              <a:t>step</a:t>
            </a:r>
            <a:r>
              <a:rPr lang="pt-BR" dirty="0" smtClean="0"/>
              <a:t> é o mais versátil, possibilita as mesmas interações do que os anteriores e abrange ainda outros tipos de métodos e tipo de aplicação (teste no </a:t>
            </a:r>
            <a:r>
              <a:rPr lang="pt-BR" dirty="0" err="1" smtClean="0"/>
              <a:t>Postman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FF0000"/>
                </a:solidFill>
              </a:rPr>
              <a:t>Vale analisar as necessidades dos sistemas a serem integrados.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1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Services </a:t>
            </a:r>
            <a:r>
              <a:rPr lang="pt-BR" dirty="0" err="1" smtClean="0"/>
              <a:t>Lookup</a:t>
            </a:r>
            <a:r>
              <a:rPr lang="pt-BR" dirty="0" smtClean="0"/>
              <a:t> - WSDL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302026" cy="25666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02742"/>
            <a:ext cx="7906126" cy="20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Services </a:t>
            </a:r>
            <a:r>
              <a:rPr lang="pt-BR" dirty="0" err="1" smtClean="0"/>
              <a:t>Lookup</a:t>
            </a:r>
            <a:r>
              <a:rPr lang="pt-BR" dirty="0" smtClean="0"/>
              <a:t> - SOAP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98253" cy="28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Services </a:t>
            </a:r>
            <a:r>
              <a:rPr lang="pt-BR" dirty="0" err="1" smtClean="0"/>
              <a:t>Lookup</a:t>
            </a:r>
            <a:r>
              <a:rPr lang="pt-BR" dirty="0" smtClean="0"/>
              <a:t> - Retorno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05530" cy="25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Services </a:t>
            </a:r>
            <a:r>
              <a:rPr lang="pt-BR" dirty="0" err="1" smtClean="0"/>
              <a:t>Lookup</a:t>
            </a:r>
            <a:r>
              <a:rPr lang="pt-BR" dirty="0" smtClean="0"/>
              <a:t> - Retorno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71448" cy="5502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0924"/>
            <a:ext cx="93555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3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Criando </a:t>
            </a:r>
            <a:r>
              <a:rPr lang="pt-BR" b="1" dirty="0" err="1" smtClean="0"/>
              <a:t>lib</a:t>
            </a:r>
            <a:r>
              <a:rPr lang="pt-BR" b="1" dirty="0" smtClean="0"/>
              <a:t> Proxy 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1" y="1917610"/>
            <a:ext cx="2857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2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Teste da </a:t>
            </a:r>
            <a:r>
              <a:rPr lang="pt-BR" b="1" dirty="0" err="1" smtClean="0"/>
              <a:t>lib</a:t>
            </a:r>
            <a:r>
              <a:rPr lang="pt-BR" b="1" dirty="0" smtClean="0"/>
              <a:t> proxy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8540" cy="35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3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1519"/>
          </a:xfrm>
        </p:spPr>
        <p:txBody>
          <a:bodyPr/>
          <a:lstStyle/>
          <a:p>
            <a:r>
              <a:rPr lang="pt-BR" dirty="0" smtClean="0"/>
              <a:t>Criar classe Proxy </a:t>
            </a:r>
          </a:p>
          <a:p>
            <a:r>
              <a:rPr lang="pt-BR" dirty="0" smtClean="0"/>
              <a:t>Adicionar classe proxy na pasta </a:t>
            </a:r>
            <a:r>
              <a:rPr lang="pt-BR" dirty="0" err="1" smtClean="0"/>
              <a:t>lib</a:t>
            </a:r>
            <a:endParaRPr lang="pt-BR" dirty="0" smtClean="0"/>
          </a:p>
          <a:p>
            <a:r>
              <a:rPr lang="pt-BR" dirty="0" smtClean="0"/>
              <a:t>Importar no </a:t>
            </a:r>
            <a:r>
              <a:rPr lang="pt-BR" dirty="0" err="1" smtClean="0"/>
              <a:t>Step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Defined</a:t>
            </a:r>
            <a:r>
              <a:rPr lang="pt-BR" dirty="0" smtClean="0"/>
              <a:t> Java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96" y="670718"/>
            <a:ext cx="1419225" cy="7143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7143"/>
            <a:ext cx="10563894" cy="24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Atuação na área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Tecnólogo em informática – UFPR – 2005</a:t>
            </a:r>
          </a:p>
          <a:p>
            <a:r>
              <a:rPr lang="pt-BR" dirty="0" smtClean="0"/>
              <a:t>Analista de sistema/ Programado – 2003 (GCI, </a:t>
            </a:r>
            <a:r>
              <a:rPr lang="pt-BR" dirty="0" err="1" smtClean="0"/>
              <a:t>Senior</a:t>
            </a:r>
            <a:r>
              <a:rPr lang="pt-BR" dirty="0" smtClean="0"/>
              <a:t> Sistema, </a:t>
            </a:r>
            <a:r>
              <a:rPr lang="pt-BR" dirty="0" err="1" smtClean="0"/>
              <a:t>Lactec</a:t>
            </a:r>
            <a:r>
              <a:rPr lang="pt-BR" dirty="0" smtClean="0"/>
              <a:t>, EBS, </a:t>
            </a:r>
            <a:r>
              <a:rPr lang="pt-BR" dirty="0" err="1" smtClean="0"/>
              <a:t>Tortuga</a:t>
            </a:r>
            <a:r>
              <a:rPr lang="pt-BR" dirty="0" smtClean="0"/>
              <a:t>, Livrarias Curitiba)</a:t>
            </a:r>
          </a:p>
          <a:p>
            <a:r>
              <a:rPr lang="pt-BR" dirty="0" err="1" smtClean="0"/>
              <a:t>Pentaho</a:t>
            </a:r>
            <a:r>
              <a:rPr lang="pt-BR" dirty="0" smtClean="0"/>
              <a:t> – 2008 – 2013</a:t>
            </a:r>
          </a:p>
          <a:p>
            <a:r>
              <a:rPr lang="pt-BR" dirty="0" err="1" smtClean="0"/>
              <a:t>Qlikview</a:t>
            </a:r>
            <a:r>
              <a:rPr lang="pt-BR" dirty="0" smtClean="0"/>
              <a:t> – 2008 – 2010 – 2011</a:t>
            </a:r>
          </a:p>
          <a:p>
            <a:r>
              <a:rPr lang="pt-BR" dirty="0" err="1"/>
              <a:t>MicroStrategy</a:t>
            </a:r>
            <a:r>
              <a:rPr lang="pt-BR" dirty="0"/>
              <a:t> </a:t>
            </a:r>
            <a:r>
              <a:rPr lang="pt-BR" dirty="0" smtClean="0"/>
              <a:t>- 2013</a:t>
            </a:r>
          </a:p>
          <a:p>
            <a:r>
              <a:rPr lang="pt-BR" dirty="0" err="1" smtClean="0"/>
              <a:t>Cognos</a:t>
            </a:r>
            <a:r>
              <a:rPr lang="pt-BR" dirty="0" smtClean="0"/>
              <a:t> - 2015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721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Defined</a:t>
            </a:r>
            <a:r>
              <a:rPr lang="pt-BR" dirty="0" smtClean="0"/>
              <a:t> Java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96" y="670718"/>
            <a:ext cx="1419225" cy="7143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8200" y="1690688"/>
            <a:ext cx="108429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b="1" dirty="0" err="1"/>
              <a:t>try</a:t>
            </a:r>
            <a:r>
              <a:rPr lang="pt-BR" b="1" dirty="0"/>
              <a:t> {</a:t>
            </a:r>
          </a:p>
          <a:p>
            <a:r>
              <a:rPr lang="pt-BR" dirty="0"/>
              <a:t>            Country </a:t>
            </a:r>
            <a:r>
              <a:rPr lang="pt-BR" dirty="0" err="1"/>
              <a:t>countryCode</a:t>
            </a:r>
            <a:r>
              <a:rPr lang="pt-BR" dirty="0"/>
              <a:t> =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countryCode</a:t>
            </a:r>
            <a:r>
              <a:rPr lang="pt-BR" dirty="0"/>
              <a:t> = </a:t>
            </a:r>
            <a:r>
              <a:rPr lang="pt-BR" dirty="0" err="1"/>
              <a:t>countryCode.UNITED_STATES</a:t>
            </a:r>
            <a:r>
              <a:rPr lang="pt-BR" dirty="0"/>
              <a:t>;</a:t>
            </a:r>
          </a:p>
          <a:p>
            <a:r>
              <a:rPr lang="sv-SE" dirty="0"/>
              <a:t>            String holidayCode = getInputRowMeta().getString(r, 1); </a:t>
            </a:r>
          </a:p>
          <a:p>
            <a:r>
              <a:rPr lang="pt-BR" dirty="0"/>
              <a:t>           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year</a:t>
            </a:r>
            <a:r>
              <a:rPr lang="pt-BR" dirty="0"/>
              <a:t> = </a:t>
            </a:r>
            <a:r>
              <a:rPr lang="pt-BR" dirty="0" err="1"/>
              <a:t>getInputRowMeta</a:t>
            </a:r>
            <a:r>
              <a:rPr lang="pt-BR" dirty="0"/>
              <a:t>().</a:t>
            </a:r>
            <a:r>
              <a:rPr lang="pt-BR" dirty="0" err="1"/>
              <a:t>getInteger</a:t>
            </a:r>
            <a:r>
              <a:rPr lang="pt-BR" dirty="0"/>
              <a:t>(r, 2); </a:t>
            </a:r>
          </a:p>
          <a:p>
            <a:r>
              <a:rPr lang="pt-BR" dirty="0"/>
              <a:t>            HolidayService2 </a:t>
            </a:r>
            <a:r>
              <a:rPr lang="pt-BR" dirty="0" err="1"/>
              <a:t>service</a:t>
            </a:r>
            <a:r>
              <a:rPr lang="pt-BR" dirty="0"/>
              <a:t> = </a:t>
            </a:r>
            <a:r>
              <a:rPr lang="pt-BR" b="1" dirty="0"/>
              <a:t>new com.holidaywebservice.holidayservice_v2.HolidayService2();</a:t>
            </a:r>
          </a:p>
          <a:p>
            <a:r>
              <a:rPr lang="pt-BR" dirty="0"/>
              <a:t>            HolidayService2Soap </a:t>
            </a:r>
            <a:r>
              <a:rPr lang="pt-BR" dirty="0" err="1"/>
              <a:t>port</a:t>
            </a:r>
            <a:r>
              <a:rPr lang="pt-BR" dirty="0"/>
              <a:t> = service.getHolidayService2Soap12();</a:t>
            </a:r>
          </a:p>
          <a:p>
            <a:endParaRPr lang="pt-BR" dirty="0"/>
          </a:p>
          <a:p>
            <a:r>
              <a:rPr lang="pt-BR" dirty="0"/>
              <a:t>            </a:t>
            </a:r>
            <a:r>
              <a:rPr lang="pt-BR" dirty="0" err="1"/>
              <a:t>XMLGregorianCalendar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 = </a:t>
            </a:r>
            <a:r>
              <a:rPr lang="pt-BR" dirty="0" err="1"/>
              <a:t>port.getHolidayDate</a:t>
            </a:r>
            <a:r>
              <a:rPr lang="pt-BR" dirty="0"/>
              <a:t>(</a:t>
            </a:r>
            <a:r>
              <a:rPr lang="pt-BR" dirty="0" err="1"/>
              <a:t>countryCode.UNITED_STATES</a:t>
            </a:r>
            <a:r>
              <a:rPr lang="pt-BR" dirty="0"/>
              <a:t>, </a:t>
            </a:r>
            <a:r>
              <a:rPr lang="pt-BR" dirty="0" err="1"/>
              <a:t>holidayCode.toString</a:t>
            </a:r>
            <a:r>
              <a:rPr lang="pt-BR" dirty="0"/>
              <a:t>(), </a:t>
            </a:r>
            <a:r>
              <a:rPr lang="pt-BR" dirty="0" err="1"/>
              <a:t>year.intValue</a:t>
            </a:r>
            <a:r>
              <a:rPr lang="pt-BR" dirty="0"/>
              <a:t>());</a:t>
            </a:r>
          </a:p>
          <a:p>
            <a:r>
              <a:rPr lang="pt-BR" dirty="0" err="1"/>
              <a:t>get</a:t>
            </a:r>
            <a:r>
              <a:rPr lang="pt-BR" dirty="0"/>
              <a:t>(</a:t>
            </a:r>
            <a:r>
              <a:rPr lang="pt-BR" dirty="0" err="1"/>
              <a:t>Fields.Out</a:t>
            </a:r>
            <a:r>
              <a:rPr lang="pt-BR" dirty="0"/>
              <a:t>, "</a:t>
            </a:r>
            <a:r>
              <a:rPr lang="pt-BR" dirty="0" err="1"/>
              <a:t>dataSaida</a:t>
            </a:r>
            <a:r>
              <a:rPr lang="pt-BR" dirty="0"/>
              <a:t>").</a:t>
            </a:r>
            <a:r>
              <a:rPr lang="pt-BR" dirty="0" err="1"/>
              <a:t>setValue</a:t>
            </a:r>
            <a:r>
              <a:rPr lang="pt-BR" dirty="0"/>
              <a:t>(r, </a:t>
            </a:r>
            <a:r>
              <a:rPr lang="pt-BR" dirty="0" err="1"/>
              <a:t>result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putRow</a:t>
            </a:r>
            <a:r>
              <a:rPr lang="pt-BR" dirty="0"/>
              <a:t>(</a:t>
            </a:r>
            <a:r>
              <a:rPr lang="pt-BR" dirty="0" err="1"/>
              <a:t>data.outputRowMeta</a:t>
            </a:r>
            <a:r>
              <a:rPr lang="pt-BR" dirty="0"/>
              <a:t>, r);</a:t>
            </a:r>
          </a:p>
          <a:p>
            <a:r>
              <a:rPr lang="pt-BR" dirty="0"/>
              <a:t>        } </a:t>
            </a:r>
            <a:r>
              <a:rPr lang="pt-BR" b="1" dirty="0"/>
              <a:t>catch (</a:t>
            </a:r>
            <a:r>
              <a:rPr lang="pt-BR" b="1" dirty="0" err="1"/>
              <a:t>Exception</a:t>
            </a:r>
            <a:r>
              <a:rPr lang="pt-BR" b="1" dirty="0"/>
              <a:t> e) {</a:t>
            </a:r>
          </a:p>
          <a:p>
            <a:r>
              <a:rPr lang="pt-BR" dirty="0" err="1"/>
              <a:t>get</a:t>
            </a:r>
            <a:r>
              <a:rPr lang="pt-BR" dirty="0"/>
              <a:t>(</a:t>
            </a:r>
            <a:r>
              <a:rPr lang="pt-BR" dirty="0" err="1"/>
              <a:t>Fields.Out</a:t>
            </a:r>
            <a:r>
              <a:rPr lang="pt-BR" dirty="0"/>
              <a:t>, "</a:t>
            </a:r>
            <a:r>
              <a:rPr lang="pt-BR" dirty="0" err="1"/>
              <a:t>dataSaida</a:t>
            </a:r>
            <a:r>
              <a:rPr lang="pt-BR" dirty="0"/>
              <a:t>").</a:t>
            </a:r>
            <a:r>
              <a:rPr lang="pt-BR" dirty="0" err="1"/>
              <a:t>setValue</a:t>
            </a:r>
            <a:r>
              <a:rPr lang="pt-BR" dirty="0"/>
              <a:t>(r, "Erro de execução");</a:t>
            </a:r>
          </a:p>
          <a:p>
            <a:r>
              <a:rPr lang="pt-BR" dirty="0"/>
              <a:t>            </a:t>
            </a:r>
            <a:r>
              <a:rPr lang="pt-BR" dirty="0" err="1"/>
              <a:t>putRow</a:t>
            </a:r>
            <a:r>
              <a:rPr lang="pt-BR" dirty="0"/>
              <a:t>(</a:t>
            </a:r>
            <a:r>
              <a:rPr lang="pt-BR" dirty="0" err="1"/>
              <a:t>data.outputRowMeta</a:t>
            </a:r>
            <a:r>
              <a:rPr lang="pt-BR" dirty="0"/>
              <a:t>, r);</a:t>
            </a:r>
          </a:p>
          <a:p>
            <a:r>
              <a:rPr lang="pt-BR" dirty="0"/>
              <a:t>            </a:t>
            </a:r>
            <a:r>
              <a:rPr lang="pt-BR" b="1" dirty="0" err="1"/>
              <a:t>return</a:t>
            </a:r>
            <a:r>
              <a:rPr lang="pt-BR" b="1" dirty="0"/>
              <a:t> false;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true</a:t>
            </a:r>
            <a:r>
              <a:rPr lang="pt-BR" b="1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6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E-mail: </a:t>
            </a:r>
            <a:r>
              <a:rPr lang="pt-BR" dirty="0" smtClean="0">
                <a:hlinkClick r:id="rId2"/>
              </a:rPr>
              <a:t>diges.feltrin@gmail.com</a:t>
            </a:r>
            <a:endParaRPr lang="pt-BR" dirty="0" smtClean="0"/>
          </a:p>
          <a:p>
            <a:r>
              <a:rPr lang="pt-BR" dirty="0" smtClean="0"/>
              <a:t>Skype: </a:t>
            </a:r>
            <a:r>
              <a:rPr lang="pt-BR" dirty="0" err="1" smtClean="0"/>
              <a:t>digesfg</a:t>
            </a:r>
            <a:endParaRPr lang="pt-BR" dirty="0" smtClean="0"/>
          </a:p>
          <a:p>
            <a:r>
              <a:rPr lang="pt-BR" dirty="0" smtClean="0"/>
              <a:t>Telefone: 41 99602 - 3836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20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SOAP</a:t>
            </a:r>
            <a:endParaRPr lang="pt-BR" b="1" dirty="0"/>
          </a:p>
        </p:txBody>
      </p:sp>
      <p:pic>
        <p:nvPicPr>
          <p:cNvPr id="1026" name="Picture 2" descr="https://upload.wikimedia.org/wikipedia/commons/thumb/5/59/SOAP.svg/220px-SOAP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29" y="1690688"/>
            <a:ext cx="3179671" cy="33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38200" y="1690688"/>
            <a:ext cx="717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SOAP</a:t>
            </a:r>
            <a:r>
              <a:rPr lang="pt-BR" dirty="0"/>
              <a:t> (</a:t>
            </a:r>
            <a:r>
              <a:rPr lang="pt-BR" b="1" dirty="0" err="1"/>
              <a:t>Simple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Access </a:t>
            </a:r>
            <a:r>
              <a:rPr lang="pt-BR" b="1" dirty="0" err="1"/>
              <a:t>Protocol</a:t>
            </a:r>
            <a:r>
              <a:rPr lang="pt-BR" dirty="0"/>
              <a:t>, em </a:t>
            </a:r>
            <a:r>
              <a:rPr lang="pt-BR" dirty="0">
                <a:hlinkClick r:id="rId3" tooltip="Português"/>
              </a:rPr>
              <a:t>português</a:t>
            </a:r>
            <a:r>
              <a:rPr lang="pt-BR" dirty="0"/>
              <a:t> </a:t>
            </a:r>
            <a:r>
              <a:rPr lang="pt-BR" b="1" dirty="0"/>
              <a:t>Protocolo Simples de Acesso a Objetos</a:t>
            </a:r>
            <a:r>
              <a:rPr lang="pt-BR" dirty="0"/>
              <a:t>) é um </a:t>
            </a:r>
            <a:r>
              <a:rPr lang="pt-BR" dirty="0">
                <a:hlinkClick r:id="rId4" tooltip="Protocolo"/>
              </a:rPr>
              <a:t>protocolo</a:t>
            </a:r>
            <a:r>
              <a:rPr lang="pt-BR" dirty="0"/>
              <a:t> para troca de informações estruturadas em uma plataforma descentralizada e </a:t>
            </a:r>
            <a:r>
              <a:rPr lang="pt-BR" dirty="0">
                <a:hlinkClick r:id="rId5" tooltip="Computação distribuída"/>
              </a:rPr>
              <a:t>distribuída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...</a:t>
            </a:r>
          </a:p>
          <a:p>
            <a:r>
              <a:rPr lang="pt-BR" dirty="0"/>
              <a:t>Geralmente servidores SOAP são implementados utilizando-se servidores </a:t>
            </a:r>
            <a:r>
              <a:rPr lang="pt-BR" dirty="0">
                <a:hlinkClick r:id="rId6" tooltip="HTTP"/>
              </a:rPr>
              <a:t>HTTP</a:t>
            </a:r>
            <a:r>
              <a:rPr lang="pt-BR" dirty="0"/>
              <a:t>, embora isto não seja uma restrição para funcionamento do protocolo. As mensagens SOAP são documentos </a:t>
            </a:r>
            <a:r>
              <a:rPr lang="pt-BR" dirty="0">
                <a:hlinkClick r:id="rId7" tooltip="XML"/>
              </a:rPr>
              <a:t>XML</a:t>
            </a:r>
            <a:r>
              <a:rPr lang="pt-BR" dirty="0"/>
              <a:t> que aderem a uma especificação </a:t>
            </a:r>
            <a:r>
              <a:rPr lang="pt-BR" dirty="0">
                <a:hlinkClick r:id="rId8" tooltip="W3C"/>
              </a:rPr>
              <a:t>W3C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algn="r"/>
            <a:r>
              <a:rPr lang="pt-BR" b="1" dirty="0"/>
              <a:t>Fonte</a:t>
            </a:r>
            <a:r>
              <a:rPr lang="pt-BR" dirty="0"/>
              <a:t>: https://pt.wikipedia.org/wiki/SOAP</a:t>
            </a:r>
          </a:p>
        </p:txBody>
      </p:sp>
    </p:spTree>
    <p:extLst>
      <p:ext uri="{BB962C8B-B14F-4D97-AF65-F5344CB8AC3E}">
        <p14:creationId xmlns:p14="http://schemas.microsoft.com/office/powerpoint/2010/main" val="422051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HTTP </a:t>
            </a:r>
            <a:r>
              <a:rPr lang="pt-BR" b="1" dirty="0" err="1" smtClean="0"/>
              <a:t>Client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3531" cy="313531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07647" y="4954788"/>
            <a:ext cx="6586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Requisições </a:t>
            </a:r>
            <a:r>
              <a:rPr lang="pt-BR" dirty="0" err="1" smtClean="0"/>
              <a:t>http</a:t>
            </a:r>
            <a:r>
              <a:rPr lang="pt-BR" dirty="0" smtClean="0"/>
              <a:t> com opções declaradas na </a:t>
            </a:r>
            <a:r>
              <a:rPr lang="pt-BR" dirty="0" err="1" smtClean="0"/>
              <a:t>url</a:t>
            </a:r>
            <a:endParaRPr lang="pt-BR" dirty="0" smtClean="0"/>
          </a:p>
          <a:p>
            <a:r>
              <a:rPr lang="pt-BR" dirty="0" smtClean="0"/>
              <a:t>Site: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://viacep.com.br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Exemplo </a:t>
            </a:r>
            <a:r>
              <a:rPr lang="pt-BR" dirty="0"/>
              <a:t>de requisição: https://viacep.com.br/ws/01001000/xml/</a:t>
            </a:r>
          </a:p>
        </p:txBody>
      </p:sp>
    </p:spTree>
    <p:extLst>
      <p:ext uri="{BB962C8B-B14F-4D97-AF65-F5344CB8AC3E}">
        <p14:creationId xmlns:p14="http://schemas.microsoft.com/office/powerpoint/2010/main" val="268130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HTTP </a:t>
            </a:r>
            <a:r>
              <a:rPr lang="pt-BR" b="1" dirty="0" err="1" smtClean="0"/>
              <a:t>Client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499919" cy="42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1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HTTP </a:t>
            </a:r>
            <a:r>
              <a:rPr lang="pt-BR" b="1" dirty="0" err="1" smtClean="0"/>
              <a:t>Client</a:t>
            </a:r>
            <a:endParaRPr lang="pt-BR" b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23494"/>
            <a:ext cx="9223384" cy="143430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9337560" cy="191539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6225" y="5257800"/>
            <a:ext cx="600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Variáveis podem ser passados no header ou como parâmetros</a:t>
            </a:r>
          </a:p>
        </p:txBody>
      </p:sp>
    </p:spTree>
    <p:extLst>
      <p:ext uri="{BB962C8B-B14F-4D97-AF65-F5344CB8AC3E}">
        <p14:creationId xmlns:p14="http://schemas.microsoft.com/office/powerpoint/2010/main" val="329749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HTTP </a:t>
            </a:r>
            <a:r>
              <a:rPr lang="pt-BR" b="1" dirty="0" smtClean="0"/>
              <a:t>Post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25" y="1461204"/>
            <a:ext cx="10111311" cy="381913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43189" y="5512158"/>
            <a:ext cx="9414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Esse </a:t>
            </a:r>
            <a:r>
              <a:rPr lang="pt-BR" dirty="0" err="1" smtClean="0"/>
              <a:t>step</a:t>
            </a:r>
            <a:r>
              <a:rPr lang="pt-BR" dirty="0" smtClean="0"/>
              <a:t> serve para enviar dados como formulários ou envio do </a:t>
            </a:r>
            <a:r>
              <a:rPr lang="pt-BR" dirty="0" err="1" smtClean="0"/>
              <a:t>xml</a:t>
            </a:r>
            <a:r>
              <a:rPr lang="pt-BR" dirty="0" smtClean="0"/>
              <a:t> no corpo da mensagem HTTP.</a:t>
            </a:r>
          </a:p>
          <a:p>
            <a:r>
              <a:rPr lang="pt-BR" dirty="0" smtClean="0"/>
              <a:t>Site</a:t>
            </a:r>
            <a:r>
              <a:rPr lang="pt-BR" dirty="0"/>
              <a:t>: http://techdoc.f1s.me/Integracoes/B2C_v4/XML_de_Produtos</a:t>
            </a:r>
          </a:p>
          <a:p>
            <a:r>
              <a:rPr lang="pt-BR" dirty="0"/>
              <a:t>Exemplo de requisição: http://f1.livrariascuritiba.com.br/admin/integrador.php</a:t>
            </a:r>
          </a:p>
        </p:txBody>
      </p:sp>
    </p:spTree>
    <p:extLst>
      <p:ext uri="{BB962C8B-B14F-4D97-AF65-F5344CB8AC3E}">
        <p14:creationId xmlns:p14="http://schemas.microsoft.com/office/powerpoint/2010/main" val="234600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HTTP </a:t>
            </a:r>
            <a:r>
              <a:rPr lang="pt-BR" b="1" dirty="0" smtClean="0"/>
              <a:t>Post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96151"/>
            <a:ext cx="10450583" cy="41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7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HTTP </a:t>
            </a:r>
            <a:r>
              <a:rPr lang="pt-BR" b="1" dirty="0" smtClean="0"/>
              <a:t>Post</a:t>
            </a:r>
            <a:endParaRPr lang="pt-BR" b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23494"/>
            <a:ext cx="9223384" cy="143430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9337560" cy="19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1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345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SOAP PDI JAVA</vt:lpstr>
      <vt:lpstr>Atuação na área</vt:lpstr>
      <vt:lpstr>SOAP</vt:lpstr>
      <vt:lpstr>HTTP Client</vt:lpstr>
      <vt:lpstr>HTTP Client</vt:lpstr>
      <vt:lpstr>HTTP Client</vt:lpstr>
      <vt:lpstr>HTTP Post</vt:lpstr>
      <vt:lpstr>HTTP Post</vt:lpstr>
      <vt:lpstr>HTTP Post</vt:lpstr>
      <vt:lpstr>REST Client</vt:lpstr>
      <vt:lpstr>REST Client – Método e Formato</vt:lpstr>
      <vt:lpstr>REST Client - SSL</vt:lpstr>
      <vt:lpstr>Web Services Lookup - WSDL</vt:lpstr>
      <vt:lpstr>Web Services Lookup - SOAP</vt:lpstr>
      <vt:lpstr>Web Services Lookup - Retorno</vt:lpstr>
      <vt:lpstr>Web Services Lookup - Retorno</vt:lpstr>
      <vt:lpstr>Criando lib Proxy </vt:lpstr>
      <vt:lpstr>Teste da lib proxy</vt:lpstr>
      <vt:lpstr>User Defined Java Class </vt:lpstr>
      <vt:lpstr>User Defined Java Class </vt:lpstr>
      <vt:lpstr>Contato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 PDI JAVA</dc:title>
  <dc:creator>diges feltrin guizelini</dc:creator>
  <cp:lastModifiedBy>diges feltrin guizelini</cp:lastModifiedBy>
  <cp:revision>26</cp:revision>
  <dcterms:created xsi:type="dcterms:W3CDTF">2017-04-11T02:31:33Z</dcterms:created>
  <dcterms:modified xsi:type="dcterms:W3CDTF">2017-05-07T19:21:16Z</dcterms:modified>
</cp:coreProperties>
</file>