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306" r:id="rId4"/>
    <p:sldId id="311" r:id="rId5"/>
    <p:sldId id="321" r:id="rId6"/>
    <p:sldId id="323" r:id="rId7"/>
    <p:sldId id="258" r:id="rId8"/>
    <p:sldId id="260" r:id="rId9"/>
    <p:sldId id="261" r:id="rId10"/>
    <p:sldId id="301" r:id="rId11"/>
    <p:sldId id="302" r:id="rId12"/>
    <p:sldId id="303" r:id="rId13"/>
    <p:sldId id="304" r:id="rId14"/>
    <p:sldId id="309" r:id="rId15"/>
    <p:sldId id="265" r:id="rId16"/>
    <p:sldId id="319" r:id="rId17"/>
    <p:sldId id="317" r:id="rId18"/>
    <p:sldId id="276" r:id="rId19"/>
    <p:sldId id="331" r:id="rId20"/>
  </p:sldIdLst>
  <p:sldSz cx="9144000" cy="5143500" type="screen16x9"/>
  <p:notesSz cx="6858000" cy="9144000"/>
  <p:embeddedFontLst>
    <p:embeddedFont>
      <p:font typeface="Karla" pitchFamily="2" charset="0"/>
      <p:regular r:id="rId22"/>
      <p:bold r:id="rId23"/>
      <p:italic r:id="rId24"/>
      <p:boldItalic r:id="rId25"/>
    </p:embeddedFont>
    <p:embeddedFont>
      <p:font typeface="Rajdhani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574DA2-1241-4F8C-AD2B-D21709995617}">
  <a:tblStyle styleId="{55574DA2-1241-4F8C-AD2B-D217099956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DA35CA-533E-44F1-8D42-FE100DCD3E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E40D5DB-A639-44E1-A7E2-F3F1D170888A}">
      <dgm:prSet phldrT="[Texto]" custT="1"/>
      <dgm:spPr/>
      <dgm:t>
        <a:bodyPr/>
        <a:lstStyle/>
        <a:p>
          <a:r>
            <a:rPr lang="pt-BR" sz="1400" dirty="0"/>
            <a:t>Orientadores: </a:t>
          </a:r>
          <a:r>
            <a:rPr lang="pt-BR" sz="1400" dirty="0" err="1"/>
            <a:t>Profª</a:t>
          </a:r>
          <a:r>
            <a:rPr lang="pt-BR" sz="1400" dirty="0"/>
            <a:t> Érika Miranda e </a:t>
          </a:r>
          <a:r>
            <a:rPr lang="pt-BR" sz="1400" dirty="0" err="1"/>
            <a:t>Profº</a:t>
          </a:r>
          <a:r>
            <a:rPr lang="pt-BR" sz="1400" dirty="0"/>
            <a:t> Clodoaldo Pinheiro </a:t>
          </a:r>
        </a:p>
      </dgm:t>
    </dgm:pt>
    <dgm:pt modelId="{D05AFE38-6087-4DE9-AE52-CAB783265982}" type="parTrans" cxnId="{4F01A6C9-25D0-4AB2-AA4D-69181171753D}">
      <dgm:prSet/>
      <dgm:spPr/>
      <dgm:t>
        <a:bodyPr/>
        <a:lstStyle/>
        <a:p>
          <a:endParaRPr lang="pt-BR"/>
        </a:p>
      </dgm:t>
    </dgm:pt>
    <dgm:pt modelId="{247F085E-0A93-4E6E-A625-139E4687D22D}" type="sibTrans" cxnId="{4F01A6C9-25D0-4AB2-AA4D-69181171753D}">
      <dgm:prSet/>
      <dgm:spPr/>
      <dgm:t>
        <a:bodyPr/>
        <a:lstStyle/>
        <a:p>
          <a:endParaRPr lang="pt-BR"/>
        </a:p>
      </dgm:t>
    </dgm:pt>
    <dgm:pt modelId="{F7304D64-9AAD-4DC7-971B-65367213CDE5}">
      <dgm:prSet phldrT="[Texto]" custT="1"/>
      <dgm:spPr/>
      <dgm:t>
        <a:bodyPr/>
        <a:lstStyle/>
        <a:p>
          <a:r>
            <a:rPr lang="pt-BR" sz="1400" dirty="0"/>
            <a:t>Desenvolvedor: Cleiton Mello Ribeiro</a:t>
          </a:r>
        </a:p>
      </dgm:t>
    </dgm:pt>
    <dgm:pt modelId="{E928F829-A2A0-4C19-892B-1EC54CCD9297}" type="parTrans" cxnId="{530C3304-4103-4B47-8DC1-CB34B077C79A}">
      <dgm:prSet/>
      <dgm:spPr/>
      <dgm:t>
        <a:bodyPr/>
        <a:lstStyle/>
        <a:p>
          <a:endParaRPr lang="pt-BR"/>
        </a:p>
      </dgm:t>
    </dgm:pt>
    <dgm:pt modelId="{3F9D6B53-8117-4C1E-AA6B-A3E85D5D8BB7}" type="sibTrans" cxnId="{530C3304-4103-4B47-8DC1-CB34B077C79A}">
      <dgm:prSet/>
      <dgm:spPr/>
      <dgm:t>
        <a:bodyPr/>
        <a:lstStyle/>
        <a:p>
          <a:endParaRPr lang="pt-BR"/>
        </a:p>
      </dgm:t>
    </dgm:pt>
    <dgm:pt modelId="{5EB5D0A6-4E74-45F3-BDF0-9C44E8B09CAA}" type="pres">
      <dgm:prSet presAssocID="{26DA35CA-533E-44F1-8D42-FE100DCD3E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1C9458-D1E1-4E9E-A1C6-B0F6C1BDC80D}" type="pres">
      <dgm:prSet presAssocID="{4E40D5DB-A639-44E1-A7E2-F3F1D170888A}" presName="hierRoot1" presStyleCnt="0"/>
      <dgm:spPr/>
    </dgm:pt>
    <dgm:pt modelId="{0165F884-7BD9-47B5-8D51-AB83B72D9C60}" type="pres">
      <dgm:prSet presAssocID="{4E40D5DB-A639-44E1-A7E2-F3F1D170888A}" presName="composite" presStyleCnt="0"/>
      <dgm:spPr/>
    </dgm:pt>
    <dgm:pt modelId="{669CC120-A657-4716-B0F3-3585CAE7C1F9}" type="pres">
      <dgm:prSet presAssocID="{4E40D5DB-A639-44E1-A7E2-F3F1D170888A}" presName="background" presStyleLbl="node0" presStyleIdx="0" presStyleCnt="1"/>
      <dgm:spPr/>
    </dgm:pt>
    <dgm:pt modelId="{D93A78FC-78F5-4A88-AE90-BECBD9C7101D}" type="pres">
      <dgm:prSet presAssocID="{4E40D5DB-A639-44E1-A7E2-F3F1D170888A}" presName="text" presStyleLbl="fgAcc0" presStyleIdx="0" presStyleCnt="1" custScaleX="106808" custScaleY="43551" custLinFactNeighborX="-16072" custLinFactNeighborY="4685">
        <dgm:presLayoutVars>
          <dgm:chPref val="3"/>
        </dgm:presLayoutVars>
      </dgm:prSet>
      <dgm:spPr/>
    </dgm:pt>
    <dgm:pt modelId="{796CAA53-4B6C-4551-9597-34799C4B80F6}" type="pres">
      <dgm:prSet presAssocID="{4E40D5DB-A639-44E1-A7E2-F3F1D170888A}" presName="hierChild2" presStyleCnt="0"/>
      <dgm:spPr/>
    </dgm:pt>
    <dgm:pt modelId="{1897D36B-AB77-4CB4-B8A3-D074ECE0F224}" type="pres">
      <dgm:prSet presAssocID="{E928F829-A2A0-4C19-892B-1EC54CCD9297}" presName="Name10" presStyleLbl="parChTrans1D2" presStyleIdx="0" presStyleCnt="1"/>
      <dgm:spPr/>
    </dgm:pt>
    <dgm:pt modelId="{AC2BE16B-9D4C-4EBD-B6F0-FB0E41792D6A}" type="pres">
      <dgm:prSet presAssocID="{F7304D64-9AAD-4DC7-971B-65367213CDE5}" presName="hierRoot2" presStyleCnt="0"/>
      <dgm:spPr/>
    </dgm:pt>
    <dgm:pt modelId="{3EDE68A2-EF70-445C-B596-FD0609FCCF72}" type="pres">
      <dgm:prSet presAssocID="{F7304D64-9AAD-4DC7-971B-65367213CDE5}" presName="composite2" presStyleCnt="0"/>
      <dgm:spPr/>
    </dgm:pt>
    <dgm:pt modelId="{109CC389-4181-4E2E-BA1B-A4F3439F5B17}" type="pres">
      <dgm:prSet presAssocID="{F7304D64-9AAD-4DC7-971B-65367213CDE5}" presName="background2" presStyleLbl="node2" presStyleIdx="0" presStyleCnt="1"/>
      <dgm:spPr/>
    </dgm:pt>
    <dgm:pt modelId="{4BBDF04A-837B-40A9-B702-2ED40BD9AE8E}" type="pres">
      <dgm:prSet presAssocID="{F7304D64-9AAD-4DC7-971B-65367213CDE5}" presName="text2" presStyleLbl="fgAcc2" presStyleIdx="0" presStyleCnt="1" custScaleX="107646" custScaleY="43848" custLinFactNeighborX="-15770" custLinFactNeighborY="-13102">
        <dgm:presLayoutVars>
          <dgm:chPref val="3"/>
        </dgm:presLayoutVars>
      </dgm:prSet>
      <dgm:spPr/>
    </dgm:pt>
    <dgm:pt modelId="{C2474E5F-0018-47AA-8D7D-80D1ACC45E12}" type="pres">
      <dgm:prSet presAssocID="{F7304D64-9AAD-4DC7-971B-65367213CDE5}" presName="hierChild3" presStyleCnt="0"/>
      <dgm:spPr/>
    </dgm:pt>
  </dgm:ptLst>
  <dgm:cxnLst>
    <dgm:cxn modelId="{530C3304-4103-4B47-8DC1-CB34B077C79A}" srcId="{4E40D5DB-A639-44E1-A7E2-F3F1D170888A}" destId="{F7304D64-9AAD-4DC7-971B-65367213CDE5}" srcOrd="0" destOrd="0" parTransId="{E928F829-A2A0-4C19-892B-1EC54CCD9297}" sibTransId="{3F9D6B53-8117-4C1E-AA6B-A3E85D5D8BB7}"/>
    <dgm:cxn modelId="{52F48219-887E-42DD-B856-CC24A3DB3047}" type="presOf" srcId="{4E40D5DB-A639-44E1-A7E2-F3F1D170888A}" destId="{D93A78FC-78F5-4A88-AE90-BECBD9C7101D}" srcOrd="0" destOrd="0" presId="urn:microsoft.com/office/officeart/2005/8/layout/hierarchy1"/>
    <dgm:cxn modelId="{86AA8E2B-EC17-4A82-92A2-6D6DFFF8C4DB}" type="presOf" srcId="{E928F829-A2A0-4C19-892B-1EC54CCD9297}" destId="{1897D36B-AB77-4CB4-B8A3-D074ECE0F224}" srcOrd="0" destOrd="0" presId="urn:microsoft.com/office/officeart/2005/8/layout/hierarchy1"/>
    <dgm:cxn modelId="{F200B185-D82C-4A31-8D86-8AC87A2D0741}" type="presOf" srcId="{26DA35CA-533E-44F1-8D42-FE100DCD3E46}" destId="{5EB5D0A6-4E74-45F3-BDF0-9C44E8B09CAA}" srcOrd="0" destOrd="0" presId="urn:microsoft.com/office/officeart/2005/8/layout/hierarchy1"/>
    <dgm:cxn modelId="{8CEF4298-5368-4305-A729-F29813DB2FBC}" type="presOf" srcId="{F7304D64-9AAD-4DC7-971B-65367213CDE5}" destId="{4BBDF04A-837B-40A9-B702-2ED40BD9AE8E}" srcOrd="0" destOrd="0" presId="urn:microsoft.com/office/officeart/2005/8/layout/hierarchy1"/>
    <dgm:cxn modelId="{4F01A6C9-25D0-4AB2-AA4D-69181171753D}" srcId="{26DA35CA-533E-44F1-8D42-FE100DCD3E46}" destId="{4E40D5DB-A639-44E1-A7E2-F3F1D170888A}" srcOrd="0" destOrd="0" parTransId="{D05AFE38-6087-4DE9-AE52-CAB783265982}" sibTransId="{247F085E-0A93-4E6E-A625-139E4687D22D}"/>
    <dgm:cxn modelId="{A6A5FF3A-9C99-45FA-845D-F6EEAE948C3B}" type="presParOf" srcId="{5EB5D0A6-4E74-45F3-BDF0-9C44E8B09CAA}" destId="{031C9458-D1E1-4E9E-A1C6-B0F6C1BDC80D}" srcOrd="0" destOrd="0" presId="urn:microsoft.com/office/officeart/2005/8/layout/hierarchy1"/>
    <dgm:cxn modelId="{A3CA9347-98A3-42FF-AD3C-CF6AD00A10AD}" type="presParOf" srcId="{031C9458-D1E1-4E9E-A1C6-B0F6C1BDC80D}" destId="{0165F884-7BD9-47B5-8D51-AB83B72D9C60}" srcOrd="0" destOrd="0" presId="urn:microsoft.com/office/officeart/2005/8/layout/hierarchy1"/>
    <dgm:cxn modelId="{B98B1FBD-4FD5-4C7F-94AF-093631EB0939}" type="presParOf" srcId="{0165F884-7BD9-47B5-8D51-AB83B72D9C60}" destId="{669CC120-A657-4716-B0F3-3585CAE7C1F9}" srcOrd="0" destOrd="0" presId="urn:microsoft.com/office/officeart/2005/8/layout/hierarchy1"/>
    <dgm:cxn modelId="{B4981AA7-F1CB-491F-A4CE-E64FD773B22D}" type="presParOf" srcId="{0165F884-7BD9-47B5-8D51-AB83B72D9C60}" destId="{D93A78FC-78F5-4A88-AE90-BECBD9C7101D}" srcOrd="1" destOrd="0" presId="urn:microsoft.com/office/officeart/2005/8/layout/hierarchy1"/>
    <dgm:cxn modelId="{77A5682C-7392-4245-96EA-AB191C36C45C}" type="presParOf" srcId="{031C9458-D1E1-4E9E-A1C6-B0F6C1BDC80D}" destId="{796CAA53-4B6C-4551-9597-34799C4B80F6}" srcOrd="1" destOrd="0" presId="urn:microsoft.com/office/officeart/2005/8/layout/hierarchy1"/>
    <dgm:cxn modelId="{0E228307-B31A-4618-92E5-D7B8A9D40E3F}" type="presParOf" srcId="{796CAA53-4B6C-4551-9597-34799C4B80F6}" destId="{1897D36B-AB77-4CB4-B8A3-D074ECE0F224}" srcOrd="0" destOrd="0" presId="urn:microsoft.com/office/officeart/2005/8/layout/hierarchy1"/>
    <dgm:cxn modelId="{91A4F510-BD14-4BF7-B36D-1E8A3482BC92}" type="presParOf" srcId="{796CAA53-4B6C-4551-9597-34799C4B80F6}" destId="{AC2BE16B-9D4C-4EBD-B6F0-FB0E41792D6A}" srcOrd="1" destOrd="0" presId="urn:microsoft.com/office/officeart/2005/8/layout/hierarchy1"/>
    <dgm:cxn modelId="{BA04C926-9935-4542-B10B-984D4C87F7A2}" type="presParOf" srcId="{AC2BE16B-9D4C-4EBD-B6F0-FB0E41792D6A}" destId="{3EDE68A2-EF70-445C-B596-FD0609FCCF72}" srcOrd="0" destOrd="0" presId="urn:microsoft.com/office/officeart/2005/8/layout/hierarchy1"/>
    <dgm:cxn modelId="{99F25092-E18D-44A8-BCE5-C1000B467632}" type="presParOf" srcId="{3EDE68A2-EF70-445C-B596-FD0609FCCF72}" destId="{109CC389-4181-4E2E-BA1B-A4F3439F5B17}" srcOrd="0" destOrd="0" presId="urn:microsoft.com/office/officeart/2005/8/layout/hierarchy1"/>
    <dgm:cxn modelId="{F65EE10C-4B7B-4487-8C6D-4243BF15A62C}" type="presParOf" srcId="{3EDE68A2-EF70-445C-B596-FD0609FCCF72}" destId="{4BBDF04A-837B-40A9-B702-2ED40BD9AE8E}" srcOrd="1" destOrd="0" presId="urn:microsoft.com/office/officeart/2005/8/layout/hierarchy1"/>
    <dgm:cxn modelId="{1C6CF55D-E52E-4ECF-9C2E-21679239A2C0}" type="presParOf" srcId="{AC2BE16B-9D4C-4EBD-B6F0-FB0E41792D6A}" destId="{C2474E5F-0018-47AA-8D7D-80D1ACC45E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C5B9FC-33CB-49AC-A645-5B3F514675F3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AEF80A7-1F4F-4657-B38A-B5E38F13761C}">
      <dgm:prSet phldrT="[Texto]" phldr="1"/>
      <dgm:spPr/>
      <dgm:t>
        <a:bodyPr/>
        <a:lstStyle/>
        <a:p>
          <a:endParaRPr lang="pt-BR"/>
        </a:p>
      </dgm:t>
    </dgm:pt>
    <dgm:pt modelId="{CDA7D460-0284-4657-95A2-6EB8526F05A4}" type="parTrans" cxnId="{AFD66421-FCA6-4419-B906-D3B8137D002C}">
      <dgm:prSet/>
      <dgm:spPr/>
      <dgm:t>
        <a:bodyPr/>
        <a:lstStyle/>
        <a:p>
          <a:endParaRPr lang="pt-BR"/>
        </a:p>
      </dgm:t>
    </dgm:pt>
    <dgm:pt modelId="{51675C22-1E2C-4287-9257-438192996034}" type="sibTrans" cxnId="{AFD66421-FCA6-4419-B906-D3B8137D002C}">
      <dgm:prSet/>
      <dgm:spPr>
        <a:solidFill>
          <a:schemeClr val="bg2"/>
        </a:solidFill>
      </dgm:spPr>
      <dgm:t>
        <a:bodyPr/>
        <a:lstStyle/>
        <a:p>
          <a:endParaRPr lang="pt-BR">
            <a:solidFill>
              <a:schemeClr val="bg2"/>
            </a:solidFill>
          </a:endParaRPr>
        </a:p>
      </dgm:t>
    </dgm:pt>
    <dgm:pt modelId="{CCC3E311-04CE-4101-A847-2780078118EE}" type="pres">
      <dgm:prSet presAssocID="{4EC5B9FC-33CB-49AC-A645-5B3F514675F3}" presName="Name0" presStyleCnt="0">
        <dgm:presLayoutVars>
          <dgm:dir/>
        </dgm:presLayoutVars>
      </dgm:prSet>
      <dgm:spPr/>
    </dgm:pt>
    <dgm:pt modelId="{860FE20D-7875-475E-ACA2-20F45C7002AE}" type="pres">
      <dgm:prSet presAssocID="{51675C22-1E2C-4287-9257-438192996034}" presName="picture_1" presStyleLbl="bgImgPlace1" presStyleIdx="0" presStyleCnt="1" custFlipVert="1" custScaleX="246696" custScaleY="55850" custLinFactNeighborX="20392" custLinFactNeighborY="43251"/>
      <dgm:spPr/>
    </dgm:pt>
    <dgm:pt modelId="{3823D943-B04B-4D71-B5A0-C3290A5A7416}" type="pres">
      <dgm:prSet presAssocID="{AAEF80A7-1F4F-4657-B38A-B5E38F13761C}" presName="text_1" presStyleLbl="node1" presStyleIdx="0" presStyleCnt="0">
        <dgm:presLayoutVars>
          <dgm:bulletEnabled val="1"/>
        </dgm:presLayoutVars>
      </dgm:prSet>
      <dgm:spPr/>
    </dgm:pt>
    <dgm:pt modelId="{3D72E207-4FF8-4662-97F6-606FDCBDF26D}" type="pres">
      <dgm:prSet presAssocID="{4EC5B9FC-33CB-49AC-A645-5B3F514675F3}" presName="maxNode" presStyleCnt="0"/>
      <dgm:spPr/>
    </dgm:pt>
    <dgm:pt modelId="{4C3AE751-4B6A-490F-8683-A70CC57955CF}" type="pres">
      <dgm:prSet presAssocID="{4EC5B9FC-33CB-49AC-A645-5B3F514675F3}" presName="Name33" presStyleCnt="0"/>
      <dgm:spPr/>
    </dgm:pt>
  </dgm:ptLst>
  <dgm:cxnLst>
    <dgm:cxn modelId="{59003D06-327B-492F-B87E-102A2CC4ACEC}" type="presOf" srcId="{51675C22-1E2C-4287-9257-438192996034}" destId="{860FE20D-7875-475E-ACA2-20F45C7002AE}" srcOrd="0" destOrd="0" presId="urn:microsoft.com/office/officeart/2008/layout/AccentedPicture"/>
    <dgm:cxn modelId="{AFD66421-FCA6-4419-B906-D3B8137D002C}" srcId="{4EC5B9FC-33CB-49AC-A645-5B3F514675F3}" destId="{AAEF80A7-1F4F-4657-B38A-B5E38F13761C}" srcOrd="0" destOrd="0" parTransId="{CDA7D460-0284-4657-95A2-6EB8526F05A4}" sibTransId="{51675C22-1E2C-4287-9257-438192996034}"/>
    <dgm:cxn modelId="{4F3C3930-6310-43E7-BAF7-C283AE1EB8FA}" type="presOf" srcId="{4EC5B9FC-33CB-49AC-A645-5B3F514675F3}" destId="{CCC3E311-04CE-4101-A847-2780078118EE}" srcOrd="0" destOrd="0" presId="urn:microsoft.com/office/officeart/2008/layout/AccentedPicture"/>
    <dgm:cxn modelId="{7A9B8CA1-A32C-4675-80F8-39D080CB9C7C}" type="presOf" srcId="{AAEF80A7-1F4F-4657-B38A-B5E38F13761C}" destId="{3823D943-B04B-4D71-B5A0-C3290A5A7416}" srcOrd="0" destOrd="0" presId="urn:microsoft.com/office/officeart/2008/layout/AccentedPicture"/>
    <dgm:cxn modelId="{ECCBA3C7-CD6D-4974-A4CE-6D51865D178E}" type="presParOf" srcId="{CCC3E311-04CE-4101-A847-2780078118EE}" destId="{860FE20D-7875-475E-ACA2-20F45C7002AE}" srcOrd="0" destOrd="0" presId="urn:microsoft.com/office/officeart/2008/layout/AccentedPicture"/>
    <dgm:cxn modelId="{D102B68D-9E16-4CF9-8AB4-A3133E9762D6}" type="presParOf" srcId="{CCC3E311-04CE-4101-A847-2780078118EE}" destId="{3823D943-B04B-4D71-B5A0-C3290A5A7416}" srcOrd="1" destOrd="0" presId="urn:microsoft.com/office/officeart/2008/layout/AccentedPicture"/>
    <dgm:cxn modelId="{10151412-4433-4B1F-A1DB-15366F361B18}" type="presParOf" srcId="{CCC3E311-04CE-4101-A847-2780078118EE}" destId="{3D72E207-4FF8-4662-97F6-606FDCBDF26D}" srcOrd="2" destOrd="0" presId="urn:microsoft.com/office/officeart/2008/layout/AccentedPicture"/>
    <dgm:cxn modelId="{F44BE2DA-0E70-4AC4-8609-26374DA72CFD}" type="presParOf" srcId="{3D72E207-4FF8-4662-97F6-606FDCBDF26D}" destId="{4C3AE751-4B6A-490F-8683-A70CC57955CF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7D36B-AB77-4CB4-B8A3-D074ECE0F224}">
      <dsp:nvSpPr>
        <dsp:cNvPr id="0" name=""/>
        <dsp:cNvSpPr/>
      </dsp:nvSpPr>
      <dsp:spPr>
        <a:xfrm>
          <a:off x="1912359" y="998347"/>
          <a:ext cx="91440" cy="579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94"/>
              </a:lnTo>
              <a:lnTo>
                <a:pt x="55557" y="277694"/>
              </a:lnTo>
              <a:lnTo>
                <a:pt x="55557" y="5794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CC120-A657-4716-B0F3-3585CAE7C1F9}">
      <dsp:nvSpPr>
        <dsp:cNvPr id="0" name=""/>
        <dsp:cNvSpPr/>
      </dsp:nvSpPr>
      <dsp:spPr>
        <a:xfrm>
          <a:off x="218428" y="97481"/>
          <a:ext cx="3479302" cy="900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A78FC-78F5-4A88-AE90-BECBD9C7101D}">
      <dsp:nvSpPr>
        <dsp:cNvPr id="0" name=""/>
        <dsp:cNvSpPr/>
      </dsp:nvSpPr>
      <dsp:spPr>
        <a:xfrm>
          <a:off x="580376" y="441331"/>
          <a:ext cx="3479302" cy="900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Orientadores: </a:t>
          </a:r>
          <a:r>
            <a:rPr lang="pt-BR" sz="1400" kern="1200" dirty="0" err="1"/>
            <a:t>Profª</a:t>
          </a:r>
          <a:r>
            <a:rPr lang="pt-BR" sz="1400" kern="1200" dirty="0"/>
            <a:t> Érika Miranda e </a:t>
          </a:r>
          <a:r>
            <a:rPr lang="pt-BR" sz="1400" kern="1200" dirty="0" err="1"/>
            <a:t>Profº</a:t>
          </a:r>
          <a:r>
            <a:rPr lang="pt-BR" sz="1400" kern="1200" dirty="0"/>
            <a:t> Clodoaldo Pinheiro </a:t>
          </a:r>
        </a:p>
      </dsp:txBody>
      <dsp:txXfrm>
        <a:off x="606761" y="467716"/>
        <a:ext cx="3426532" cy="848096"/>
      </dsp:txXfrm>
    </dsp:sp>
    <dsp:sp modelId="{109CC389-4181-4E2E-BA1B-A4F3439F5B17}">
      <dsp:nvSpPr>
        <dsp:cNvPr id="0" name=""/>
        <dsp:cNvSpPr/>
      </dsp:nvSpPr>
      <dsp:spPr>
        <a:xfrm>
          <a:off x="214617" y="1577815"/>
          <a:ext cx="3506600" cy="90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DF04A-837B-40A9-B702-2ED40BD9AE8E}">
      <dsp:nvSpPr>
        <dsp:cNvPr id="0" name=""/>
        <dsp:cNvSpPr/>
      </dsp:nvSpPr>
      <dsp:spPr>
        <a:xfrm>
          <a:off x="576565" y="1921666"/>
          <a:ext cx="3506600" cy="907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Desenvolvedor: Cleiton Mello Ribeiro</a:t>
          </a:r>
        </a:p>
      </dsp:txBody>
      <dsp:txXfrm>
        <a:off x="603130" y="1948231"/>
        <a:ext cx="3453470" cy="853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FE20D-7875-475E-ACA2-20F45C7002AE}">
      <dsp:nvSpPr>
        <dsp:cNvPr id="0" name=""/>
        <dsp:cNvSpPr/>
      </dsp:nvSpPr>
      <dsp:spPr>
        <a:xfrm flipV="1">
          <a:off x="-224856" y="1128108"/>
          <a:ext cx="4941951" cy="1427064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3D943-B04B-4D71-B5A0-C3290A5A7416}">
      <dsp:nvSpPr>
        <dsp:cNvPr id="0" name=""/>
        <dsp:cNvSpPr/>
      </dsp:nvSpPr>
      <dsp:spPr>
        <a:xfrm>
          <a:off x="1324621" y="740041"/>
          <a:ext cx="1542506" cy="15331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>
        <a:off x="1324621" y="740041"/>
        <a:ext cx="1542506" cy="1533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aa5f3edd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aa5f3edd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6d13202ad6_1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6d13202ad6_1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72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d13202ad6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d13202ad6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117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6d13202ad6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6d13202ad6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6d13202ad6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6d13202ad6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226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6d13202ad6_1_32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6d13202ad6_1_32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6d136aaa59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6d136aaa59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99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d136aaa59_1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d136aaa59_1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aaadf62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aaadf622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01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6d13202ad6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6d13202ad6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49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d13202ad6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d13202ad6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406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d13202ad6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d13202ad6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094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60f4421e2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760f4421e2_0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60f4421e2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60f4421e2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6d13202a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6d13202ad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://stories.freepik.com/" TargetMode="External"/><Relationship Id="rId4" Type="http://schemas.openxmlformats.org/officeDocument/2006/relationships/hyperlink" Target="https://slack-redir.net/link?url=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21900" y="1195625"/>
            <a:ext cx="4103100" cy="23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98400" y="3484345"/>
            <a:ext cx="23502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983209" y="2049387"/>
            <a:ext cx="316605" cy="590201"/>
            <a:chOff x="7975075" y="2414425"/>
            <a:chExt cx="340142" cy="634080"/>
          </a:xfrm>
        </p:grpSpPr>
        <p:sp>
          <p:nvSpPr>
            <p:cNvPr id="12" name="Google Shape;12;p2"/>
            <p:cNvSpPr/>
            <p:nvPr/>
          </p:nvSpPr>
          <p:spPr>
            <a:xfrm>
              <a:off x="7981111" y="2611449"/>
              <a:ext cx="199672" cy="437055"/>
            </a:xfrm>
            <a:custGeom>
              <a:avLst/>
              <a:gdLst/>
              <a:ahLst/>
              <a:cxnLst/>
              <a:rect l="l" t="t" r="r" b="b"/>
              <a:pathLst>
                <a:path w="3537" h="7742" extrusionOk="0">
                  <a:moveTo>
                    <a:pt x="0" y="0"/>
                  </a:moveTo>
                  <a:lnTo>
                    <a:pt x="0" y="2971"/>
                  </a:lnTo>
                  <a:lnTo>
                    <a:pt x="0" y="5984"/>
                  </a:lnTo>
                  <a:cubicBezTo>
                    <a:pt x="0" y="6968"/>
                    <a:pt x="795" y="7742"/>
                    <a:pt x="1758" y="7742"/>
                  </a:cubicBezTo>
                  <a:cubicBezTo>
                    <a:pt x="2741" y="7742"/>
                    <a:pt x="3536" y="6947"/>
                    <a:pt x="3536" y="5984"/>
                  </a:cubicBezTo>
                  <a:lnTo>
                    <a:pt x="3536" y="2971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975075" y="2414425"/>
              <a:ext cx="340142" cy="574367"/>
            </a:xfrm>
            <a:custGeom>
              <a:avLst/>
              <a:gdLst/>
              <a:ahLst/>
              <a:cxnLst/>
              <a:rect l="l" t="t" r="r" b="b"/>
              <a:pathLst>
                <a:path w="6320" h="10672" fill="none" extrusionOk="0">
                  <a:moveTo>
                    <a:pt x="5775" y="1"/>
                  </a:moveTo>
                  <a:lnTo>
                    <a:pt x="565" y="1"/>
                  </a:lnTo>
                  <a:cubicBezTo>
                    <a:pt x="272" y="1"/>
                    <a:pt x="0" y="252"/>
                    <a:pt x="0" y="566"/>
                  </a:cubicBezTo>
                  <a:cubicBezTo>
                    <a:pt x="0" y="880"/>
                    <a:pt x="272" y="1131"/>
                    <a:pt x="565" y="1131"/>
                  </a:cubicBezTo>
                  <a:lnTo>
                    <a:pt x="1402" y="1131"/>
                  </a:lnTo>
                  <a:lnTo>
                    <a:pt x="1402" y="8914"/>
                  </a:lnTo>
                  <a:cubicBezTo>
                    <a:pt x="1402" y="9898"/>
                    <a:pt x="2197" y="10672"/>
                    <a:pt x="3160" y="10672"/>
                  </a:cubicBezTo>
                  <a:cubicBezTo>
                    <a:pt x="4143" y="10672"/>
                    <a:pt x="4938" y="9877"/>
                    <a:pt x="4938" y="8914"/>
                  </a:cubicBezTo>
                  <a:lnTo>
                    <a:pt x="4938" y="1131"/>
                  </a:lnTo>
                  <a:lnTo>
                    <a:pt x="5775" y="1131"/>
                  </a:lnTo>
                  <a:cubicBezTo>
                    <a:pt x="6068" y="1131"/>
                    <a:pt x="6319" y="880"/>
                    <a:pt x="6319" y="566"/>
                  </a:cubicBezTo>
                  <a:cubicBezTo>
                    <a:pt x="6319" y="252"/>
                    <a:pt x="6068" y="1"/>
                    <a:pt x="5775" y="1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263490" y="2722217"/>
            <a:ext cx="300028" cy="305625"/>
            <a:chOff x="11644363" y="2198500"/>
            <a:chExt cx="195675" cy="199325"/>
          </a:xfrm>
        </p:grpSpPr>
        <p:sp>
          <p:nvSpPr>
            <p:cNvPr id="15" name="Google Shape;15;p2"/>
            <p:cNvSpPr/>
            <p:nvPr/>
          </p:nvSpPr>
          <p:spPr>
            <a:xfrm>
              <a:off x="11644363" y="2198500"/>
              <a:ext cx="149650" cy="149625"/>
            </a:xfrm>
            <a:custGeom>
              <a:avLst/>
              <a:gdLst/>
              <a:ahLst/>
              <a:cxnLst/>
              <a:rect l="l" t="t" r="r" b="b"/>
              <a:pathLst>
                <a:path w="5986" h="5985" fill="none" extrusionOk="0">
                  <a:moveTo>
                    <a:pt x="4897" y="4939"/>
                  </a:moveTo>
                  <a:cubicBezTo>
                    <a:pt x="3809" y="5985"/>
                    <a:pt x="2093" y="5964"/>
                    <a:pt x="1047" y="4876"/>
                  </a:cubicBezTo>
                  <a:cubicBezTo>
                    <a:pt x="1" y="3809"/>
                    <a:pt x="22" y="2093"/>
                    <a:pt x="1110" y="1047"/>
                  </a:cubicBezTo>
                  <a:cubicBezTo>
                    <a:pt x="2177" y="1"/>
                    <a:pt x="3893" y="22"/>
                    <a:pt x="4939" y="1089"/>
                  </a:cubicBezTo>
                  <a:cubicBezTo>
                    <a:pt x="5985" y="2177"/>
                    <a:pt x="5964" y="3893"/>
                    <a:pt x="4897" y="493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766788" y="2321950"/>
              <a:ext cx="73250" cy="75875"/>
            </a:xfrm>
            <a:custGeom>
              <a:avLst/>
              <a:gdLst/>
              <a:ahLst/>
              <a:cxnLst/>
              <a:rect l="l" t="t" r="r" b="b"/>
              <a:pathLst>
                <a:path w="2930" h="3035" fill="none" extrusionOk="0">
                  <a:moveTo>
                    <a:pt x="0" y="1"/>
                  </a:moveTo>
                  <a:lnTo>
                    <a:pt x="2929" y="3035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768338" y="2325625"/>
              <a:ext cx="70125" cy="68025"/>
            </a:xfrm>
            <a:custGeom>
              <a:avLst/>
              <a:gdLst/>
              <a:ahLst/>
              <a:cxnLst/>
              <a:rect l="l" t="t" r="r" b="b"/>
              <a:pathLst>
                <a:path w="2805" h="2721" fill="none" extrusionOk="0">
                  <a:moveTo>
                    <a:pt x="2805" y="0"/>
                  </a:moveTo>
                  <a:lnTo>
                    <a:pt x="1" y="272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8006037" y="3408854"/>
            <a:ext cx="179703" cy="223823"/>
            <a:chOff x="7447613" y="1714525"/>
            <a:chExt cx="117200" cy="145975"/>
          </a:xfrm>
        </p:grpSpPr>
        <p:sp>
          <p:nvSpPr>
            <p:cNvPr id="19" name="Google Shape;19;p2"/>
            <p:cNvSpPr/>
            <p:nvPr/>
          </p:nvSpPr>
          <p:spPr>
            <a:xfrm>
              <a:off x="7447613" y="1772075"/>
              <a:ext cx="88425" cy="88425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7" y="1758"/>
                  </a:moveTo>
                  <a:cubicBezTo>
                    <a:pt x="3537" y="2741"/>
                    <a:pt x="2742" y="3537"/>
                    <a:pt x="1758" y="3537"/>
                  </a:cubicBezTo>
                  <a:cubicBezTo>
                    <a:pt x="775" y="3537"/>
                    <a:pt x="1" y="2741"/>
                    <a:pt x="1" y="1758"/>
                  </a:cubicBezTo>
                  <a:cubicBezTo>
                    <a:pt x="1" y="796"/>
                    <a:pt x="775" y="0"/>
                    <a:pt x="1758" y="0"/>
                  </a:cubicBezTo>
                  <a:cubicBezTo>
                    <a:pt x="2742" y="0"/>
                    <a:pt x="3537" y="796"/>
                    <a:pt x="3537" y="1758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513513" y="1718200"/>
              <a:ext cx="34550" cy="59650"/>
            </a:xfrm>
            <a:custGeom>
              <a:avLst/>
              <a:gdLst/>
              <a:ahLst/>
              <a:cxnLst/>
              <a:rect l="l" t="t" r="r" b="b"/>
              <a:pathLst>
                <a:path w="1382" h="2386" fill="none" extrusionOk="0">
                  <a:moveTo>
                    <a:pt x="1" y="2386"/>
                  </a:moveTo>
                  <a:lnTo>
                    <a:pt x="1382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95738" y="1714525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fill="none" extrusionOk="0">
                  <a:moveTo>
                    <a:pt x="2762" y="2177"/>
                  </a:moveTo>
                  <a:lnTo>
                    <a:pt x="2177" y="1"/>
                  </a:lnTo>
                  <a:lnTo>
                    <a:pt x="1" y="587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6503720" y="4086782"/>
            <a:ext cx="299760" cy="406359"/>
            <a:chOff x="8107742" y="840353"/>
            <a:chExt cx="299760" cy="406359"/>
          </a:xfrm>
        </p:grpSpPr>
        <p:sp>
          <p:nvSpPr>
            <p:cNvPr id="23" name="Google Shape;23;p2"/>
            <p:cNvSpPr/>
            <p:nvPr/>
          </p:nvSpPr>
          <p:spPr>
            <a:xfrm>
              <a:off x="8107742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7572112" y="2369074"/>
            <a:ext cx="194921" cy="194959"/>
            <a:chOff x="7932213" y="1463813"/>
            <a:chExt cx="127125" cy="127150"/>
          </a:xfrm>
        </p:grpSpPr>
        <p:sp>
          <p:nvSpPr>
            <p:cNvPr id="26" name="Google Shape;26;p2"/>
            <p:cNvSpPr/>
            <p:nvPr/>
          </p:nvSpPr>
          <p:spPr>
            <a:xfrm>
              <a:off x="7932213" y="1527113"/>
              <a:ext cx="127125" cy="25"/>
            </a:xfrm>
            <a:custGeom>
              <a:avLst/>
              <a:gdLst/>
              <a:ahLst/>
              <a:cxnLst/>
              <a:rect l="l" t="t" r="r" b="b"/>
              <a:pathLst>
                <a:path w="5085" h="1" fill="none" extrusionOk="0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96013" y="1463813"/>
              <a:ext cx="25" cy="127150"/>
            </a:xfrm>
            <a:custGeom>
              <a:avLst/>
              <a:gdLst/>
              <a:ahLst/>
              <a:cxnLst/>
              <a:rect l="l" t="t" r="r" b="b"/>
              <a:pathLst>
                <a:path w="1" h="5086" fill="none" extrusionOk="0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7263478" y="4178242"/>
            <a:ext cx="1087408" cy="309013"/>
          </a:xfrm>
          <a:custGeom>
            <a:avLst/>
            <a:gdLst/>
            <a:ahLst/>
            <a:cxnLst/>
            <a:rect l="l" t="t" r="r" b="b"/>
            <a:pathLst>
              <a:path w="17787" h="12785" fill="none" extrusionOk="0">
                <a:moveTo>
                  <a:pt x="1" y="6801"/>
                </a:moveTo>
                <a:lnTo>
                  <a:pt x="4730" y="6801"/>
                </a:lnTo>
                <a:lnTo>
                  <a:pt x="5860" y="0"/>
                </a:lnTo>
                <a:lnTo>
                  <a:pt x="7450" y="12785"/>
                </a:lnTo>
                <a:lnTo>
                  <a:pt x="8705" y="2720"/>
                </a:lnTo>
                <a:lnTo>
                  <a:pt x="9584" y="8181"/>
                </a:lnTo>
                <a:lnTo>
                  <a:pt x="10965" y="2720"/>
                </a:lnTo>
                <a:lnTo>
                  <a:pt x="12179" y="7763"/>
                </a:lnTo>
                <a:lnTo>
                  <a:pt x="12681" y="6821"/>
                </a:lnTo>
                <a:lnTo>
                  <a:pt x="13350" y="6821"/>
                </a:lnTo>
                <a:lnTo>
                  <a:pt x="17786" y="682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233131" y="2898429"/>
            <a:ext cx="117144" cy="38"/>
          </a:xfrm>
          <a:custGeom>
            <a:avLst/>
            <a:gdLst/>
            <a:ahLst/>
            <a:cxnLst/>
            <a:rect l="l" t="t" r="r" b="b"/>
            <a:pathLst>
              <a:path w="3056" h="1" fill="none" extrusionOk="0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7074635" y="3327662"/>
            <a:ext cx="538462" cy="633585"/>
            <a:chOff x="7035875" y="2497325"/>
            <a:chExt cx="607813" cy="715188"/>
          </a:xfrm>
        </p:grpSpPr>
        <p:sp>
          <p:nvSpPr>
            <p:cNvPr id="31" name="Google Shape;31;p2"/>
            <p:cNvSpPr/>
            <p:nvPr/>
          </p:nvSpPr>
          <p:spPr>
            <a:xfrm>
              <a:off x="7035875" y="2678254"/>
              <a:ext cx="607813" cy="534259"/>
            </a:xfrm>
            <a:custGeom>
              <a:avLst/>
              <a:gdLst/>
              <a:ahLst/>
              <a:cxnLst/>
              <a:rect l="l" t="t" r="r" b="b"/>
              <a:pathLst>
                <a:path w="41681" h="36637" extrusionOk="0">
                  <a:moveTo>
                    <a:pt x="13113" y="0"/>
                  </a:moveTo>
                  <a:cubicBezTo>
                    <a:pt x="10043" y="0"/>
                    <a:pt x="6974" y="1165"/>
                    <a:pt x="4645" y="3493"/>
                  </a:cubicBezTo>
                  <a:cubicBezTo>
                    <a:pt x="251" y="7908"/>
                    <a:pt x="0" y="14960"/>
                    <a:pt x="3913" y="19646"/>
                  </a:cubicBezTo>
                  <a:cubicBezTo>
                    <a:pt x="4143" y="19918"/>
                    <a:pt x="4394" y="20190"/>
                    <a:pt x="4645" y="20462"/>
                  </a:cubicBezTo>
                  <a:lnTo>
                    <a:pt x="20840" y="36636"/>
                  </a:lnTo>
                  <a:lnTo>
                    <a:pt x="37035" y="20462"/>
                  </a:lnTo>
                  <a:cubicBezTo>
                    <a:pt x="37286" y="20190"/>
                    <a:pt x="37537" y="19918"/>
                    <a:pt x="37768" y="19646"/>
                  </a:cubicBezTo>
                  <a:cubicBezTo>
                    <a:pt x="41680" y="14960"/>
                    <a:pt x="41429" y="7908"/>
                    <a:pt x="37035" y="3493"/>
                  </a:cubicBezTo>
                  <a:cubicBezTo>
                    <a:pt x="34706" y="1165"/>
                    <a:pt x="31632" y="0"/>
                    <a:pt x="28559" y="0"/>
                  </a:cubicBezTo>
                  <a:cubicBezTo>
                    <a:pt x="25807" y="0"/>
                    <a:pt x="23055" y="934"/>
                    <a:pt x="20840" y="2803"/>
                  </a:cubicBezTo>
                  <a:cubicBezTo>
                    <a:pt x="18616" y="934"/>
                    <a:pt x="15864" y="0"/>
                    <a:pt x="13113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0134" y="2497325"/>
              <a:ext cx="320851" cy="290691"/>
            </a:xfrm>
            <a:custGeom>
              <a:avLst/>
              <a:gdLst/>
              <a:ahLst/>
              <a:cxnLst/>
              <a:rect l="l" t="t" r="r" b="b"/>
              <a:pathLst>
                <a:path w="19585" h="17744" fill="none" extrusionOk="0">
                  <a:moveTo>
                    <a:pt x="17388" y="2177"/>
                  </a:moveTo>
                  <a:lnTo>
                    <a:pt x="17388" y="2177"/>
                  </a:lnTo>
                  <a:cubicBezTo>
                    <a:pt x="15317" y="105"/>
                    <a:pt x="12011" y="1"/>
                    <a:pt x="9793" y="1863"/>
                  </a:cubicBezTo>
                  <a:cubicBezTo>
                    <a:pt x="7596" y="1"/>
                    <a:pt x="4269" y="105"/>
                    <a:pt x="2197" y="2177"/>
                  </a:cubicBezTo>
                  <a:cubicBezTo>
                    <a:pt x="126" y="4248"/>
                    <a:pt x="1" y="7554"/>
                    <a:pt x="1842" y="9772"/>
                  </a:cubicBezTo>
                  <a:cubicBezTo>
                    <a:pt x="1946" y="9897"/>
                    <a:pt x="2072" y="10023"/>
                    <a:pt x="2197" y="10149"/>
                  </a:cubicBezTo>
                  <a:lnTo>
                    <a:pt x="9793" y="17744"/>
                  </a:lnTo>
                  <a:lnTo>
                    <a:pt x="17388" y="10149"/>
                  </a:lnTo>
                  <a:cubicBezTo>
                    <a:pt x="17514" y="10023"/>
                    <a:pt x="17639" y="9897"/>
                    <a:pt x="17744" y="9772"/>
                  </a:cubicBezTo>
                  <a:cubicBezTo>
                    <a:pt x="19585" y="7554"/>
                    <a:pt x="19459" y="4248"/>
                    <a:pt x="17388" y="2177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222459" y="3932706"/>
            <a:ext cx="91848" cy="154095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846834" y="2990318"/>
            <a:ext cx="91848" cy="154095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 rot="8100000">
            <a:off x="1829345" y="3701765"/>
            <a:ext cx="868012" cy="238568"/>
            <a:chOff x="5167638" y="3426595"/>
            <a:chExt cx="1021600" cy="280780"/>
          </a:xfrm>
        </p:grpSpPr>
        <p:sp>
          <p:nvSpPr>
            <p:cNvPr id="36" name="Google Shape;36;p2"/>
            <p:cNvSpPr/>
            <p:nvPr/>
          </p:nvSpPr>
          <p:spPr>
            <a:xfrm>
              <a:off x="5625151" y="3426595"/>
              <a:ext cx="333600" cy="192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539538" y="3511200"/>
              <a:ext cx="499050" cy="196175"/>
            </a:xfrm>
            <a:custGeom>
              <a:avLst/>
              <a:gdLst/>
              <a:ahLst/>
              <a:cxnLst/>
              <a:rect l="l" t="t" r="r" b="b"/>
              <a:pathLst>
                <a:path w="19962" h="7847" fill="none" extrusionOk="0">
                  <a:moveTo>
                    <a:pt x="1" y="7847"/>
                  </a:moveTo>
                  <a:lnTo>
                    <a:pt x="1" y="0"/>
                  </a:lnTo>
                  <a:lnTo>
                    <a:pt x="19962" y="0"/>
                  </a:lnTo>
                  <a:lnTo>
                    <a:pt x="19962" y="7847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54288" y="3511200"/>
              <a:ext cx="85275" cy="196175"/>
            </a:xfrm>
            <a:custGeom>
              <a:avLst/>
              <a:gdLst/>
              <a:ahLst/>
              <a:cxnLst/>
              <a:rect l="l" t="t" r="r" b="b"/>
              <a:pathLst>
                <a:path w="3411" h="7847" fill="none" extrusionOk="0">
                  <a:moveTo>
                    <a:pt x="3411" y="7847"/>
                  </a:moveTo>
                  <a:lnTo>
                    <a:pt x="3411" y="0"/>
                  </a:lnTo>
                  <a:lnTo>
                    <a:pt x="0" y="3934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67638" y="3609550"/>
              <a:ext cx="286675" cy="25"/>
            </a:xfrm>
            <a:custGeom>
              <a:avLst/>
              <a:gdLst/>
              <a:ahLst/>
              <a:cxnLst/>
              <a:rect l="l" t="t" r="r" b="b"/>
              <a:pathLst>
                <a:path w="11467" h="1" fill="none" extrusionOk="0">
                  <a:moveTo>
                    <a:pt x="11466" y="0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38563" y="3609550"/>
              <a:ext cx="150675" cy="25"/>
            </a:xfrm>
            <a:custGeom>
              <a:avLst/>
              <a:gdLst/>
              <a:ahLst/>
              <a:cxnLst/>
              <a:rect l="l" t="t" r="r" b="b"/>
              <a:pathLst>
                <a:path w="6027" h="1" fill="none" extrusionOk="0">
                  <a:moveTo>
                    <a:pt x="1" y="0"/>
                  </a:moveTo>
                  <a:lnTo>
                    <a:pt x="6027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189213" y="3521150"/>
              <a:ext cx="25" cy="176825"/>
            </a:xfrm>
            <a:custGeom>
              <a:avLst/>
              <a:gdLst/>
              <a:ahLst/>
              <a:cxnLst/>
              <a:rect l="l" t="t" r="r" b="b"/>
              <a:pathLst>
                <a:path w="1" h="7073" fill="none" extrusionOk="0">
                  <a:moveTo>
                    <a:pt x="1" y="7072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58013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74838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91663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08513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0" y="280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625863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0" y="280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747867" y="3479956"/>
            <a:ext cx="299760" cy="406359"/>
            <a:chOff x="8107742" y="840353"/>
            <a:chExt cx="299760" cy="406359"/>
          </a:xfrm>
        </p:grpSpPr>
        <p:sp>
          <p:nvSpPr>
            <p:cNvPr id="48" name="Google Shape;48;p2"/>
            <p:cNvSpPr/>
            <p:nvPr/>
          </p:nvSpPr>
          <p:spPr>
            <a:xfrm>
              <a:off x="8107742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flipH="1">
            <a:off x="1530942" y="2986482"/>
            <a:ext cx="194921" cy="194959"/>
            <a:chOff x="7932213" y="1463813"/>
            <a:chExt cx="127125" cy="127150"/>
          </a:xfrm>
        </p:grpSpPr>
        <p:sp>
          <p:nvSpPr>
            <p:cNvPr id="51" name="Google Shape;51;p2"/>
            <p:cNvSpPr/>
            <p:nvPr/>
          </p:nvSpPr>
          <p:spPr>
            <a:xfrm>
              <a:off x="7932213" y="1527113"/>
              <a:ext cx="127125" cy="25"/>
            </a:xfrm>
            <a:custGeom>
              <a:avLst/>
              <a:gdLst/>
              <a:ahLst/>
              <a:cxnLst/>
              <a:rect l="l" t="t" r="r" b="b"/>
              <a:pathLst>
                <a:path w="5085" h="1" fill="none" extrusionOk="0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996013" y="1463813"/>
              <a:ext cx="25" cy="127150"/>
            </a:xfrm>
            <a:custGeom>
              <a:avLst/>
              <a:gdLst/>
              <a:ahLst/>
              <a:cxnLst/>
              <a:rect l="l" t="t" r="r" b="b"/>
              <a:pathLst>
                <a:path w="1" h="5086" fill="none" extrusionOk="0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 flipH="1">
            <a:off x="703886" y="4128391"/>
            <a:ext cx="1087408" cy="309013"/>
          </a:xfrm>
          <a:custGeom>
            <a:avLst/>
            <a:gdLst/>
            <a:ahLst/>
            <a:cxnLst/>
            <a:rect l="l" t="t" r="r" b="b"/>
            <a:pathLst>
              <a:path w="17787" h="12785" fill="none" extrusionOk="0">
                <a:moveTo>
                  <a:pt x="1" y="6801"/>
                </a:moveTo>
                <a:lnTo>
                  <a:pt x="4730" y="6801"/>
                </a:lnTo>
                <a:lnTo>
                  <a:pt x="5860" y="0"/>
                </a:lnTo>
                <a:lnTo>
                  <a:pt x="7450" y="12785"/>
                </a:lnTo>
                <a:lnTo>
                  <a:pt x="8705" y="2720"/>
                </a:lnTo>
                <a:lnTo>
                  <a:pt x="9584" y="8181"/>
                </a:lnTo>
                <a:lnTo>
                  <a:pt x="10965" y="2720"/>
                </a:lnTo>
                <a:lnTo>
                  <a:pt x="12179" y="7763"/>
                </a:lnTo>
                <a:lnTo>
                  <a:pt x="12681" y="6821"/>
                </a:lnTo>
                <a:lnTo>
                  <a:pt x="13350" y="6821"/>
                </a:lnTo>
                <a:lnTo>
                  <a:pt x="17786" y="682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 flipH="1">
            <a:off x="703897" y="3138887"/>
            <a:ext cx="117144" cy="38"/>
          </a:xfrm>
          <a:custGeom>
            <a:avLst/>
            <a:gdLst/>
            <a:ahLst/>
            <a:cxnLst/>
            <a:rect l="l" t="t" r="r" b="b"/>
            <a:pathLst>
              <a:path w="3056" h="1" fill="none" extrusionOk="0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 flipH="1">
            <a:off x="823473" y="2465325"/>
            <a:ext cx="91848" cy="154069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 flipH="1">
            <a:off x="2383376" y="4248753"/>
            <a:ext cx="91848" cy="154069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>
            <a:off x="389495" y="-203103"/>
            <a:ext cx="8365500" cy="5075903"/>
            <a:chOff x="342700" y="-203103"/>
            <a:chExt cx="8365500" cy="5075903"/>
          </a:xfrm>
        </p:grpSpPr>
        <p:cxnSp>
          <p:nvCxnSpPr>
            <p:cNvPr id="58" name="Google Shape;58;p2"/>
            <p:cNvCxnSpPr/>
            <p:nvPr/>
          </p:nvCxnSpPr>
          <p:spPr>
            <a:xfrm>
              <a:off x="342700" y="4869677"/>
              <a:ext cx="836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 rot="10800000">
              <a:off x="8692955" y="529100"/>
              <a:ext cx="0" cy="4343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" name="Google Shape;60;p2"/>
            <p:cNvGrpSpPr/>
            <p:nvPr/>
          </p:nvGrpSpPr>
          <p:grpSpPr>
            <a:xfrm>
              <a:off x="4525206" y="-66000"/>
              <a:ext cx="4173513" cy="606320"/>
              <a:chOff x="4531667" y="221864"/>
              <a:chExt cx="4173513" cy="606320"/>
            </a:xfrm>
          </p:grpSpPr>
          <p:cxnSp>
            <p:nvCxnSpPr>
              <p:cNvPr id="61" name="Google Shape;61;p2"/>
              <p:cNvCxnSpPr/>
              <p:nvPr/>
            </p:nvCxnSpPr>
            <p:spPr>
              <a:xfrm>
                <a:off x="4919780" y="828184"/>
                <a:ext cx="3785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" name="Google Shape;62;p2"/>
              <p:cNvSpPr/>
              <p:nvPr/>
            </p:nvSpPr>
            <p:spPr>
              <a:xfrm>
                <a:off x="4531667" y="221864"/>
                <a:ext cx="409560" cy="606279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27160" fill="none" extrusionOk="0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4383358" y="-203103"/>
              <a:ext cx="273654" cy="399438"/>
              <a:chOff x="4389820" y="8562"/>
              <a:chExt cx="273654" cy="399438"/>
            </a:xfrm>
          </p:grpSpPr>
          <p:grpSp>
            <p:nvGrpSpPr>
              <p:cNvPr id="64" name="Google Shape;64;p2"/>
              <p:cNvGrpSpPr/>
              <p:nvPr/>
            </p:nvGrpSpPr>
            <p:grpSpPr>
              <a:xfrm>
                <a:off x="4389820" y="8562"/>
                <a:ext cx="273654" cy="393837"/>
                <a:chOff x="228120" y="8562"/>
                <a:chExt cx="273654" cy="393837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>
                  <a:off x="228120" y="8562"/>
                  <a:ext cx="273654" cy="98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4" h="2282" fill="none" extrusionOk="0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39369" y="107423"/>
                  <a:ext cx="59924" cy="294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" h="3307" fill="none" extrusionOk="0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7" name="Google Shape;67;p2"/>
              <p:cNvSpPr/>
              <p:nvPr/>
            </p:nvSpPr>
            <p:spPr>
              <a:xfrm>
                <a:off x="4507931" y="117000"/>
                <a:ext cx="45600" cy="291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393781" y="14275"/>
                <a:ext cx="262500" cy="91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2"/>
            <p:cNvGrpSpPr/>
            <p:nvPr/>
          </p:nvGrpSpPr>
          <p:grpSpPr>
            <a:xfrm>
              <a:off x="356280" y="346226"/>
              <a:ext cx="2069979" cy="4526574"/>
              <a:chOff x="356280" y="346226"/>
              <a:chExt cx="2069979" cy="4526574"/>
            </a:xfrm>
          </p:grpSpPr>
          <p:grpSp>
            <p:nvGrpSpPr>
              <p:cNvPr id="70" name="Google Shape;70;p2"/>
              <p:cNvGrpSpPr/>
              <p:nvPr/>
            </p:nvGrpSpPr>
            <p:grpSpPr>
              <a:xfrm rot="10800000">
                <a:off x="356996" y="346226"/>
                <a:ext cx="835344" cy="748597"/>
                <a:chOff x="1655300" y="2765876"/>
                <a:chExt cx="767780" cy="748597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1655300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3" name="Google Shape;73;p2"/>
              <p:cNvSpPr/>
              <p:nvPr/>
            </p:nvSpPr>
            <p:spPr>
              <a:xfrm>
                <a:off x="845100" y="840150"/>
                <a:ext cx="705900" cy="313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" name="Google Shape;74;p2"/>
              <p:cNvGrpSpPr/>
              <p:nvPr/>
            </p:nvGrpSpPr>
            <p:grpSpPr>
              <a:xfrm>
                <a:off x="1238556" y="1951751"/>
                <a:ext cx="1187682" cy="1574424"/>
                <a:chOff x="1651404" y="1940052"/>
                <a:chExt cx="1187682" cy="1574424"/>
              </a:xfrm>
            </p:grpSpPr>
            <p:sp>
              <p:nvSpPr>
                <p:cNvPr id="75" name="Google Shape;75;p2"/>
                <p:cNvSpPr/>
                <p:nvPr/>
              </p:nvSpPr>
              <p:spPr>
                <a:xfrm>
                  <a:off x="1651404" y="2765878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 rot="10800000" flipH="1">
                  <a:off x="2423080" y="2386808"/>
                  <a:ext cx="416007" cy="752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8" name="Google Shape;78;p2"/>
                <p:cNvCxnSpPr/>
                <p:nvPr/>
              </p:nvCxnSpPr>
              <p:spPr>
                <a:xfrm rot="10800000">
                  <a:off x="1651404" y="1940052"/>
                  <a:ext cx="0" cy="862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9" name="Google Shape;79;p2"/>
              <p:cNvSpPr/>
              <p:nvPr/>
            </p:nvSpPr>
            <p:spPr>
              <a:xfrm>
                <a:off x="715761" y="1203911"/>
                <a:ext cx="718225" cy="870450"/>
              </a:xfrm>
              <a:custGeom>
                <a:avLst/>
                <a:gdLst/>
                <a:ahLst/>
                <a:cxnLst/>
                <a:rect l="l" t="t" r="r" b="b"/>
                <a:pathLst>
                  <a:path w="28729" h="34818" extrusionOk="0">
                    <a:moveTo>
                      <a:pt x="1" y="0"/>
                    </a:moveTo>
                    <a:lnTo>
                      <a:pt x="1" y="22117"/>
                    </a:lnTo>
                    <a:cubicBezTo>
                      <a:pt x="1" y="25192"/>
                      <a:pt x="1758" y="27871"/>
                      <a:pt x="4332" y="29189"/>
                    </a:cubicBezTo>
                    <a:cubicBezTo>
                      <a:pt x="6529" y="32599"/>
                      <a:pt x="10191" y="34817"/>
                      <a:pt x="14354" y="34817"/>
                    </a:cubicBezTo>
                    <a:cubicBezTo>
                      <a:pt x="18518" y="34817"/>
                      <a:pt x="22201" y="32599"/>
                      <a:pt x="24377" y="29189"/>
                    </a:cubicBezTo>
                    <a:cubicBezTo>
                      <a:pt x="26950" y="27871"/>
                      <a:pt x="28729" y="25192"/>
                      <a:pt x="28729" y="22117"/>
                    </a:cubicBezTo>
                    <a:lnTo>
                      <a:pt x="28729" y="0"/>
                    </a:ln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93762" y="838799"/>
                <a:ext cx="783625" cy="1227200"/>
              </a:xfrm>
              <a:custGeom>
                <a:avLst/>
                <a:gdLst/>
                <a:ahLst/>
                <a:cxnLst/>
                <a:rect l="l" t="t" r="r" b="b"/>
                <a:pathLst>
                  <a:path w="31345" h="49088" extrusionOk="0">
                    <a:moveTo>
                      <a:pt x="15672" y="1779"/>
                    </a:moveTo>
                    <a:cubicBezTo>
                      <a:pt x="16405" y="1779"/>
                      <a:pt x="16970" y="2365"/>
                      <a:pt x="16970" y="3077"/>
                    </a:cubicBezTo>
                    <a:cubicBezTo>
                      <a:pt x="16970" y="3788"/>
                      <a:pt x="16405" y="4374"/>
                      <a:pt x="15672" y="4374"/>
                    </a:cubicBezTo>
                    <a:cubicBezTo>
                      <a:pt x="14961" y="4374"/>
                      <a:pt x="14375" y="3788"/>
                      <a:pt x="14375" y="3077"/>
                    </a:cubicBezTo>
                    <a:cubicBezTo>
                      <a:pt x="14375" y="2365"/>
                      <a:pt x="14961" y="1779"/>
                      <a:pt x="15672" y="1779"/>
                    </a:cubicBezTo>
                    <a:close/>
                    <a:moveTo>
                      <a:pt x="8663" y="1"/>
                    </a:moveTo>
                    <a:cubicBezTo>
                      <a:pt x="3892" y="1"/>
                      <a:pt x="1" y="3893"/>
                      <a:pt x="1" y="8663"/>
                    </a:cubicBezTo>
                    <a:lnTo>
                      <a:pt x="1" y="33772"/>
                    </a:lnTo>
                    <a:cubicBezTo>
                      <a:pt x="1" y="37350"/>
                      <a:pt x="2177" y="40404"/>
                      <a:pt x="5252" y="41723"/>
                    </a:cubicBezTo>
                    <a:cubicBezTo>
                      <a:pt x="7219" y="44422"/>
                      <a:pt x="10211" y="46326"/>
                      <a:pt x="13664" y="46870"/>
                    </a:cubicBezTo>
                    <a:lnTo>
                      <a:pt x="13664" y="49088"/>
                    </a:lnTo>
                    <a:lnTo>
                      <a:pt x="17702" y="49088"/>
                    </a:lnTo>
                    <a:lnTo>
                      <a:pt x="17702" y="46870"/>
                    </a:lnTo>
                    <a:cubicBezTo>
                      <a:pt x="21133" y="46326"/>
                      <a:pt x="24126" y="44422"/>
                      <a:pt x="26092" y="41723"/>
                    </a:cubicBezTo>
                    <a:cubicBezTo>
                      <a:pt x="29189" y="40404"/>
                      <a:pt x="31344" y="37329"/>
                      <a:pt x="31344" y="33772"/>
                    </a:cubicBezTo>
                    <a:lnTo>
                      <a:pt x="31344" y="8663"/>
                    </a:lnTo>
                    <a:cubicBezTo>
                      <a:pt x="31344" y="3872"/>
                      <a:pt x="27473" y="1"/>
                      <a:pt x="22682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" name="Google Shape;81;p2"/>
              <p:cNvGrpSpPr/>
              <p:nvPr/>
            </p:nvGrpSpPr>
            <p:grpSpPr>
              <a:xfrm>
                <a:off x="875111" y="986705"/>
                <a:ext cx="85800" cy="782973"/>
                <a:chOff x="1270825" y="1135225"/>
                <a:chExt cx="85800" cy="558150"/>
              </a:xfrm>
            </p:grpSpPr>
            <p:sp>
              <p:nvSpPr>
                <p:cNvPr id="82" name="Google Shape;82;p2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1270825" y="1172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1270825" y="12466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1270825" y="13214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1270825" y="13957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1270825" y="14700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1270825" y="15442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270825" y="16190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1270825" y="1693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6" name="Google Shape;106;p2"/>
              <p:cNvCxnSpPr/>
              <p:nvPr/>
            </p:nvCxnSpPr>
            <p:spPr>
              <a:xfrm>
                <a:off x="2426259" y="2242651"/>
                <a:ext cx="0" cy="31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 rot="10800000" flipH="1">
                <a:off x="356280" y="836900"/>
                <a:ext cx="900" cy="4035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>
            <a:spLocks noGrp="1"/>
          </p:cNvSpPr>
          <p:nvPr>
            <p:ph type="body" idx="1"/>
          </p:nvPr>
        </p:nvSpPr>
        <p:spPr>
          <a:xfrm>
            <a:off x="3160721" y="2879225"/>
            <a:ext cx="4334700" cy="1297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8"/>
          <p:cNvGrpSpPr/>
          <p:nvPr/>
        </p:nvGrpSpPr>
        <p:grpSpPr>
          <a:xfrm>
            <a:off x="684253" y="-316191"/>
            <a:ext cx="8464130" cy="2196550"/>
            <a:chOff x="684253" y="-316191"/>
            <a:chExt cx="8464130" cy="2196550"/>
          </a:xfrm>
        </p:grpSpPr>
        <p:cxnSp>
          <p:nvCxnSpPr>
            <p:cNvPr id="279" name="Google Shape;279;p18"/>
            <p:cNvCxnSpPr/>
            <p:nvPr/>
          </p:nvCxnSpPr>
          <p:spPr>
            <a:xfrm rot="10800000">
              <a:off x="824556" y="407875"/>
              <a:ext cx="0" cy="761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0" name="Google Shape;280;p18"/>
            <p:cNvGrpSpPr/>
            <p:nvPr/>
          </p:nvGrpSpPr>
          <p:grpSpPr>
            <a:xfrm>
              <a:off x="684253" y="-316191"/>
              <a:ext cx="8464130" cy="2196550"/>
              <a:chOff x="4439845" y="-316191"/>
              <a:chExt cx="8464130" cy="2196550"/>
            </a:xfrm>
          </p:grpSpPr>
          <p:grpSp>
            <p:nvGrpSpPr>
              <p:cNvPr id="281" name="Google Shape;281;p18"/>
              <p:cNvGrpSpPr/>
              <p:nvPr/>
            </p:nvGrpSpPr>
            <p:grpSpPr>
              <a:xfrm>
                <a:off x="4580143" y="-316191"/>
                <a:ext cx="8323832" cy="2196550"/>
                <a:chOff x="4580143" y="-316191"/>
                <a:chExt cx="8323832" cy="2196550"/>
              </a:xfrm>
            </p:grpSpPr>
            <p:cxnSp>
              <p:nvCxnSpPr>
                <p:cNvPr id="282" name="Google Shape;282;p18"/>
                <p:cNvCxnSpPr/>
                <p:nvPr/>
              </p:nvCxnSpPr>
              <p:spPr>
                <a:xfrm>
                  <a:off x="4966575" y="1880359"/>
                  <a:ext cx="7937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3" name="Google Shape;283;p18"/>
                <p:cNvSpPr/>
                <p:nvPr/>
              </p:nvSpPr>
              <p:spPr>
                <a:xfrm>
                  <a:off x="4580143" y="1138409"/>
                  <a:ext cx="416007" cy="74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 rot="10800000">
                  <a:off x="4580150" y="-316191"/>
                  <a:ext cx="0" cy="445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5" name="Google Shape;285;p18"/>
              <p:cNvSpPr/>
              <p:nvPr/>
            </p:nvSpPr>
            <p:spPr>
              <a:xfrm>
                <a:off x="4446425" y="14275"/>
                <a:ext cx="262500" cy="91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4560575" y="117000"/>
                <a:ext cx="45600" cy="291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" name="Google Shape;287;p18"/>
              <p:cNvGrpSpPr/>
              <p:nvPr/>
            </p:nvGrpSpPr>
            <p:grpSpPr>
              <a:xfrm>
                <a:off x="4439845" y="8562"/>
                <a:ext cx="273654" cy="393837"/>
                <a:chOff x="278145" y="8562"/>
                <a:chExt cx="273654" cy="393837"/>
              </a:xfrm>
            </p:grpSpPr>
            <p:sp>
              <p:nvSpPr>
                <p:cNvPr id="288" name="Google Shape;288;p18"/>
                <p:cNvSpPr/>
                <p:nvPr/>
              </p:nvSpPr>
              <p:spPr>
                <a:xfrm>
                  <a:off x="278145" y="8562"/>
                  <a:ext cx="273654" cy="98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4" h="2282" fill="none" extrusionOk="0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18"/>
                <p:cNvSpPr/>
                <p:nvPr/>
              </p:nvSpPr>
              <p:spPr>
                <a:xfrm>
                  <a:off x="387445" y="107423"/>
                  <a:ext cx="59924" cy="294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" h="3307" fill="none" extrusionOk="0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2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>
            <a:spLocks noGrp="1"/>
          </p:cNvSpPr>
          <p:nvPr>
            <p:ph type="title"/>
          </p:nvPr>
        </p:nvSpPr>
        <p:spPr>
          <a:xfrm>
            <a:off x="1322750" y="1783677"/>
            <a:ext cx="2617800" cy="7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"/>
          </p:nvPr>
        </p:nvSpPr>
        <p:spPr>
          <a:xfrm>
            <a:off x="1190625" y="2587800"/>
            <a:ext cx="2882100" cy="1494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title" idx="2"/>
          </p:nvPr>
        </p:nvSpPr>
        <p:spPr>
          <a:xfrm>
            <a:off x="5203450" y="1783677"/>
            <a:ext cx="2617800" cy="7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ubTitle" idx="3"/>
          </p:nvPr>
        </p:nvSpPr>
        <p:spPr>
          <a:xfrm>
            <a:off x="5071300" y="2587800"/>
            <a:ext cx="2882100" cy="1494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295" name="Google Shape;295;p19"/>
          <p:cNvCxnSpPr/>
          <p:nvPr/>
        </p:nvCxnSpPr>
        <p:spPr>
          <a:xfrm>
            <a:off x="0" y="40822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AND_BODY_2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>
            <a:spLocks noGrp="1"/>
          </p:cNvSpPr>
          <p:nvPr>
            <p:ph type="title"/>
          </p:nvPr>
        </p:nvSpPr>
        <p:spPr>
          <a:xfrm>
            <a:off x="3263100" y="3264475"/>
            <a:ext cx="26178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subTitle" idx="1"/>
          </p:nvPr>
        </p:nvSpPr>
        <p:spPr>
          <a:xfrm>
            <a:off x="2385150" y="1198475"/>
            <a:ext cx="4373700" cy="17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0" y="4736400"/>
            <a:ext cx="91440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22"/>
          <p:cNvGrpSpPr/>
          <p:nvPr/>
        </p:nvGrpSpPr>
        <p:grpSpPr>
          <a:xfrm>
            <a:off x="-39750" y="407100"/>
            <a:ext cx="9227728" cy="3915909"/>
            <a:chOff x="-39750" y="407100"/>
            <a:chExt cx="9227728" cy="3915909"/>
          </a:xfrm>
        </p:grpSpPr>
        <p:cxnSp>
          <p:nvCxnSpPr>
            <p:cNvPr id="333" name="Google Shape;333;p22"/>
            <p:cNvCxnSpPr/>
            <p:nvPr/>
          </p:nvCxnSpPr>
          <p:spPr>
            <a:xfrm>
              <a:off x="1176025" y="3126199"/>
              <a:ext cx="6762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Google Shape;334;p22"/>
            <p:cNvSpPr/>
            <p:nvPr/>
          </p:nvSpPr>
          <p:spPr>
            <a:xfrm>
              <a:off x="826243" y="2384199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5" name="Google Shape;335;p22"/>
            <p:cNvCxnSpPr/>
            <p:nvPr/>
          </p:nvCxnSpPr>
          <p:spPr>
            <a:xfrm rot="10800000">
              <a:off x="-39750" y="407100"/>
              <a:ext cx="537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6" name="Google Shape;336;p22"/>
            <p:cNvSpPr/>
            <p:nvPr/>
          </p:nvSpPr>
          <p:spPr>
            <a:xfrm rot="10800000">
              <a:off x="410231" y="407100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7" name="Google Shape;337;p22"/>
            <p:cNvCxnSpPr/>
            <p:nvPr/>
          </p:nvCxnSpPr>
          <p:spPr>
            <a:xfrm>
              <a:off x="827100" y="1066175"/>
              <a:ext cx="0" cy="1389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8" name="Google Shape;338;p22"/>
            <p:cNvSpPr/>
            <p:nvPr/>
          </p:nvSpPr>
          <p:spPr>
            <a:xfrm rot="10800000">
              <a:off x="7905979" y="3125568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2"/>
            <p:cNvCxnSpPr/>
            <p:nvPr/>
          </p:nvCxnSpPr>
          <p:spPr>
            <a:xfrm>
              <a:off x="8650678" y="4323009"/>
              <a:ext cx="537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0" name="Google Shape;340;p22"/>
            <p:cNvSpPr/>
            <p:nvPr/>
          </p:nvSpPr>
          <p:spPr>
            <a:xfrm>
              <a:off x="8321990" y="3581066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IG_NUMBER_1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>
            <a:spLocks noGrp="1"/>
          </p:cNvSpPr>
          <p:nvPr>
            <p:ph type="subTitle" idx="1"/>
          </p:nvPr>
        </p:nvSpPr>
        <p:spPr>
          <a:xfrm>
            <a:off x="720550" y="3691089"/>
            <a:ext cx="17811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subTitle" idx="2"/>
          </p:nvPr>
        </p:nvSpPr>
        <p:spPr>
          <a:xfrm>
            <a:off x="2694492" y="3691089"/>
            <a:ext cx="17811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5" name="Google Shape;375;p24"/>
          <p:cNvSpPr txBox="1">
            <a:spLocks noGrp="1"/>
          </p:cNvSpPr>
          <p:nvPr>
            <p:ph type="subTitle" idx="3"/>
          </p:nvPr>
        </p:nvSpPr>
        <p:spPr>
          <a:xfrm>
            <a:off x="4668435" y="3691089"/>
            <a:ext cx="17811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6" name="Google Shape;376;p24"/>
          <p:cNvSpPr txBox="1">
            <a:spLocks noGrp="1"/>
          </p:cNvSpPr>
          <p:nvPr>
            <p:ph type="subTitle" idx="4"/>
          </p:nvPr>
        </p:nvSpPr>
        <p:spPr>
          <a:xfrm>
            <a:off x="6642377" y="3691089"/>
            <a:ext cx="17811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7" name="Google Shape;377;p24"/>
          <p:cNvSpPr txBox="1">
            <a:spLocks noGrp="1"/>
          </p:cNvSpPr>
          <p:nvPr>
            <p:ph type="title" hasCustomPrompt="1"/>
          </p:nvPr>
        </p:nvSpPr>
        <p:spPr>
          <a:xfrm>
            <a:off x="778750" y="3062080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24"/>
          <p:cNvSpPr txBox="1">
            <a:spLocks noGrp="1"/>
          </p:cNvSpPr>
          <p:nvPr>
            <p:ph type="title" idx="5" hasCustomPrompt="1"/>
          </p:nvPr>
        </p:nvSpPr>
        <p:spPr>
          <a:xfrm>
            <a:off x="2752675" y="3062080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24"/>
          <p:cNvSpPr txBox="1">
            <a:spLocks noGrp="1"/>
          </p:cNvSpPr>
          <p:nvPr>
            <p:ph type="title" idx="6" hasCustomPrompt="1"/>
          </p:nvPr>
        </p:nvSpPr>
        <p:spPr>
          <a:xfrm>
            <a:off x="4726600" y="3062080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24"/>
          <p:cNvSpPr txBox="1">
            <a:spLocks noGrp="1"/>
          </p:cNvSpPr>
          <p:nvPr>
            <p:ph type="title" idx="7" hasCustomPrompt="1"/>
          </p:nvPr>
        </p:nvSpPr>
        <p:spPr>
          <a:xfrm>
            <a:off x="6700525" y="3062080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24"/>
          <p:cNvSpPr txBox="1">
            <a:spLocks noGrp="1"/>
          </p:cNvSpPr>
          <p:nvPr>
            <p:ph type="title" idx="8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4"/>
          <p:cNvSpPr/>
          <p:nvPr/>
        </p:nvSpPr>
        <p:spPr>
          <a:xfrm rot="5400000" flipH="1">
            <a:off x="-214341" y="4515948"/>
            <a:ext cx="1127845" cy="741937"/>
          </a:xfrm>
          <a:custGeom>
            <a:avLst/>
            <a:gdLst/>
            <a:ahLst/>
            <a:cxnLst/>
            <a:rect l="l" t="t" r="r" b="b"/>
            <a:pathLst>
              <a:path w="69760" h="46033" fill="none" extrusionOk="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83;p24"/>
          <p:cNvGrpSpPr/>
          <p:nvPr/>
        </p:nvGrpSpPr>
        <p:grpSpPr>
          <a:xfrm flipH="1">
            <a:off x="8013871" y="-385687"/>
            <a:ext cx="1135875" cy="1349306"/>
            <a:chOff x="9519" y="-14212"/>
            <a:chExt cx="1135875" cy="1349306"/>
          </a:xfrm>
        </p:grpSpPr>
        <p:sp>
          <p:nvSpPr>
            <p:cNvPr id="384" name="Google Shape;384;p24"/>
            <p:cNvSpPr/>
            <p:nvPr/>
          </p:nvSpPr>
          <p:spPr>
            <a:xfrm rot="-5400000">
              <a:off x="-77854" y="1148813"/>
              <a:ext cx="273654" cy="98908"/>
            </a:xfrm>
            <a:custGeom>
              <a:avLst/>
              <a:gdLst/>
              <a:ahLst/>
              <a:cxnLst/>
              <a:rect l="l" t="t" r="r" b="b"/>
              <a:pathLst>
                <a:path w="8224" h="2282" fill="none" extrusionOk="0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 rot="-5400000">
              <a:off x="225906" y="1048343"/>
              <a:ext cx="59924" cy="294976"/>
            </a:xfrm>
            <a:custGeom>
              <a:avLst/>
              <a:gdLst/>
              <a:ahLst/>
              <a:cxnLst/>
              <a:rect l="l" t="t" r="r" b="b"/>
              <a:pathLst>
                <a:path w="1801" h="3307" fill="none" extrusionOk="0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 rot="-5400000">
              <a:off x="566325" y="616868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7" name="Google Shape;387;p24"/>
            <p:cNvCxnSpPr/>
            <p:nvPr/>
          </p:nvCxnSpPr>
          <p:spPr>
            <a:xfrm rot="10800000">
              <a:off x="1145394" y="-14212"/>
              <a:ext cx="0" cy="790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8" name="Google Shape;388;p24"/>
          <p:cNvGrpSpPr/>
          <p:nvPr/>
        </p:nvGrpSpPr>
        <p:grpSpPr>
          <a:xfrm>
            <a:off x="-45100" y="-387474"/>
            <a:ext cx="871339" cy="1210056"/>
            <a:chOff x="-45100" y="-387474"/>
            <a:chExt cx="871339" cy="1210056"/>
          </a:xfrm>
        </p:grpSpPr>
        <p:sp>
          <p:nvSpPr>
            <p:cNvPr id="389" name="Google Shape;389;p24"/>
            <p:cNvSpPr/>
            <p:nvPr/>
          </p:nvSpPr>
          <p:spPr>
            <a:xfrm rot="-5400000">
              <a:off x="247170" y="243607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0" name="Google Shape;390;p24"/>
            <p:cNvCxnSpPr/>
            <p:nvPr/>
          </p:nvCxnSpPr>
          <p:spPr>
            <a:xfrm rot="10800000">
              <a:off x="826239" y="-387474"/>
              <a:ext cx="0" cy="790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24"/>
            <p:cNvCxnSpPr/>
            <p:nvPr/>
          </p:nvCxnSpPr>
          <p:spPr>
            <a:xfrm rot="10800000">
              <a:off x="-45100" y="822563"/>
              <a:ext cx="232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ONE_COLUMN_TEXT_2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>
            <a:spLocks noGrp="1"/>
          </p:cNvSpPr>
          <p:nvPr>
            <p:ph type="title"/>
          </p:nvPr>
        </p:nvSpPr>
        <p:spPr>
          <a:xfrm>
            <a:off x="1655575" y="619076"/>
            <a:ext cx="5832900" cy="11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8"/>
          <p:cNvSpPr txBox="1">
            <a:spLocks noGrp="1"/>
          </p:cNvSpPr>
          <p:nvPr>
            <p:ph type="subTitle" idx="1"/>
          </p:nvPr>
        </p:nvSpPr>
        <p:spPr>
          <a:xfrm>
            <a:off x="2830675" y="1960829"/>
            <a:ext cx="34827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8" name="Google Shape;458;p28"/>
          <p:cNvSpPr txBox="1"/>
          <p:nvPr/>
        </p:nvSpPr>
        <p:spPr>
          <a:xfrm>
            <a:off x="2544025" y="3833449"/>
            <a:ext cx="4056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2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2"/>
                </a:solidFill>
                <a:latin typeface="Karla"/>
                <a:ea typeface="Karla"/>
                <a:cs typeface="Karla"/>
                <a:sym typeface="Karla"/>
              </a:rPr>
              <a:t>, infographics &amp; images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2"/>
                </a:solidFill>
                <a:latin typeface="Karla"/>
                <a:ea typeface="Karla"/>
                <a:cs typeface="Karla"/>
                <a:sym typeface="Karla"/>
              </a:rPr>
              <a:t> and illustrations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accent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59" name="Google Shape;459;p28"/>
          <p:cNvGrpSpPr/>
          <p:nvPr/>
        </p:nvGrpSpPr>
        <p:grpSpPr>
          <a:xfrm>
            <a:off x="8600077" y="12"/>
            <a:ext cx="273654" cy="2906463"/>
            <a:chOff x="270152" y="9537"/>
            <a:chExt cx="273654" cy="2906463"/>
          </a:xfrm>
        </p:grpSpPr>
        <p:grpSp>
          <p:nvGrpSpPr>
            <p:cNvPr id="460" name="Google Shape;460;p28"/>
            <p:cNvGrpSpPr/>
            <p:nvPr/>
          </p:nvGrpSpPr>
          <p:grpSpPr>
            <a:xfrm>
              <a:off x="270152" y="9537"/>
              <a:ext cx="273654" cy="393837"/>
              <a:chOff x="274914" y="8562"/>
              <a:chExt cx="273654" cy="393837"/>
            </a:xfrm>
          </p:grpSpPr>
          <p:sp>
            <p:nvSpPr>
              <p:cNvPr id="461" name="Google Shape;461;p28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2282" fill="none" extrusionOk="0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3307" fill="none" extrusionOk="0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63" name="Google Shape;463;p28"/>
            <p:cNvCxnSpPr/>
            <p:nvPr/>
          </p:nvCxnSpPr>
          <p:spPr>
            <a:xfrm rot="10800000">
              <a:off x="407100" y="414300"/>
              <a:ext cx="0" cy="2501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4" name="Google Shape;464;p28"/>
          <p:cNvGrpSpPr/>
          <p:nvPr/>
        </p:nvGrpSpPr>
        <p:grpSpPr>
          <a:xfrm rot="10800000" flipH="1">
            <a:off x="8319973" y="2873159"/>
            <a:ext cx="416930" cy="1452634"/>
            <a:chOff x="408008" y="4320197"/>
            <a:chExt cx="416930" cy="1452634"/>
          </a:xfrm>
        </p:grpSpPr>
        <p:sp>
          <p:nvSpPr>
            <p:cNvPr id="465" name="Google Shape;465;p28"/>
            <p:cNvSpPr/>
            <p:nvPr/>
          </p:nvSpPr>
          <p:spPr>
            <a:xfrm rot="10800000">
              <a:off x="408008" y="4320197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6" name="Google Shape;466;p28"/>
            <p:cNvCxnSpPr/>
            <p:nvPr/>
          </p:nvCxnSpPr>
          <p:spPr>
            <a:xfrm rot="10800000">
              <a:off x="824938" y="5062131"/>
              <a:ext cx="0" cy="710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7" name="Google Shape;467;p28"/>
          <p:cNvGrpSpPr/>
          <p:nvPr/>
        </p:nvGrpSpPr>
        <p:grpSpPr>
          <a:xfrm flipH="1">
            <a:off x="7957972" y="4325809"/>
            <a:ext cx="416007" cy="1449834"/>
            <a:chOff x="407095" y="4322997"/>
            <a:chExt cx="416007" cy="1449834"/>
          </a:xfrm>
        </p:grpSpPr>
        <p:sp>
          <p:nvSpPr>
            <p:cNvPr id="468" name="Google Shape;468;p28"/>
            <p:cNvSpPr/>
            <p:nvPr/>
          </p:nvSpPr>
          <p:spPr>
            <a:xfrm rot="10800000">
              <a:off x="407095" y="4322997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9" name="Google Shape;469;p28"/>
            <p:cNvCxnSpPr/>
            <p:nvPr/>
          </p:nvCxnSpPr>
          <p:spPr>
            <a:xfrm rot="10800000">
              <a:off x="823088" y="5062131"/>
              <a:ext cx="0" cy="710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0" name="Google Shape;470;p28"/>
          <p:cNvSpPr/>
          <p:nvPr/>
        </p:nvSpPr>
        <p:spPr>
          <a:xfrm rot="5400000">
            <a:off x="-2399275" y="2350075"/>
            <a:ext cx="5182200" cy="4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28"/>
          <p:cNvGrpSpPr/>
          <p:nvPr/>
        </p:nvGrpSpPr>
        <p:grpSpPr>
          <a:xfrm>
            <a:off x="505625" y="-89200"/>
            <a:ext cx="7388785" cy="5524475"/>
            <a:chOff x="505625" y="-394000"/>
            <a:chExt cx="7388785" cy="5524475"/>
          </a:xfrm>
        </p:grpSpPr>
        <p:grpSp>
          <p:nvGrpSpPr>
            <p:cNvPr id="472" name="Google Shape;472;p28"/>
            <p:cNvGrpSpPr/>
            <p:nvPr/>
          </p:nvGrpSpPr>
          <p:grpSpPr>
            <a:xfrm>
              <a:off x="505625" y="411266"/>
              <a:ext cx="1951583" cy="4719209"/>
              <a:chOff x="505625" y="411266"/>
              <a:chExt cx="1951583" cy="4719209"/>
            </a:xfrm>
          </p:grpSpPr>
          <p:grpSp>
            <p:nvGrpSpPr>
              <p:cNvPr id="473" name="Google Shape;473;p28"/>
              <p:cNvGrpSpPr/>
              <p:nvPr/>
            </p:nvGrpSpPr>
            <p:grpSpPr>
              <a:xfrm>
                <a:off x="1273422" y="1135678"/>
                <a:ext cx="1183786" cy="1574424"/>
                <a:chOff x="1655300" y="1940050"/>
                <a:chExt cx="1183786" cy="1574424"/>
              </a:xfrm>
            </p:grpSpPr>
            <p:sp>
              <p:nvSpPr>
                <p:cNvPr id="474" name="Google Shape;474;p28"/>
                <p:cNvSpPr/>
                <p:nvPr/>
              </p:nvSpPr>
              <p:spPr>
                <a:xfrm>
                  <a:off x="1655300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28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28"/>
                <p:cNvSpPr/>
                <p:nvPr/>
              </p:nvSpPr>
              <p:spPr>
                <a:xfrm rot="10800000" flipH="1">
                  <a:off x="2423080" y="2386808"/>
                  <a:ext cx="416007" cy="752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77" name="Google Shape;477;p28"/>
                <p:cNvCxnSpPr/>
                <p:nvPr/>
              </p:nvCxnSpPr>
              <p:spPr>
                <a:xfrm rot="10800000">
                  <a:off x="1655300" y="1940050"/>
                  <a:ext cx="0" cy="862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78" name="Google Shape;478;p28"/>
              <p:cNvCxnSpPr/>
              <p:nvPr/>
            </p:nvCxnSpPr>
            <p:spPr>
              <a:xfrm>
                <a:off x="505625" y="1085575"/>
                <a:ext cx="0" cy="4044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79" name="Google Shape;479;p28"/>
              <p:cNvGrpSpPr/>
              <p:nvPr/>
            </p:nvGrpSpPr>
            <p:grpSpPr>
              <a:xfrm rot="10800000" flipH="1">
                <a:off x="505634" y="411266"/>
                <a:ext cx="767780" cy="1574424"/>
                <a:chOff x="1655300" y="1940050"/>
                <a:chExt cx="767780" cy="1574424"/>
              </a:xfrm>
            </p:grpSpPr>
            <p:sp>
              <p:nvSpPr>
                <p:cNvPr id="480" name="Google Shape;480;p28"/>
                <p:cNvSpPr/>
                <p:nvPr/>
              </p:nvSpPr>
              <p:spPr>
                <a:xfrm>
                  <a:off x="1655300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28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82" name="Google Shape;482;p28"/>
                <p:cNvCxnSpPr/>
                <p:nvPr/>
              </p:nvCxnSpPr>
              <p:spPr>
                <a:xfrm rot="10800000">
                  <a:off x="1655300" y="1940050"/>
                  <a:ext cx="0" cy="862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83" name="Google Shape;483;p28"/>
            <p:cNvGrpSpPr/>
            <p:nvPr/>
          </p:nvGrpSpPr>
          <p:grpSpPr>
            <a:xfrm>
              <a:off x="2463225" y="-394000"/>
              <a:ext cx="5431185" cy="3510266"/>
              <a:chOff x="2463225" y="-394000"/>
              <a:chExt cx="5431185" cy="3510266"/>
            </a:xfrm>
          </p:grpSpPr>
          <p:cxnSp>
            <p:nvCxnSpPr>
              <p:cNvPr id="484" name="Google Shape;484;p28"/>
              <p:cNvCxnSpPr/>
              <p:nvPr/>
            </p:nvCxnSpPr>
            <p:spPr>
              <a:xfrm>
                <a:off x="2463225" y="1583000"/>
                <a:ext cx="4195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85" name="Google Shape;485;p28"/>
              <p:cNvGrpSpPr/>
              <p:nvPr/>
            </p:nvGrpSpPr>
            <p:grpSpPr>
              <a:xfrm>
                <a:off x="7075035" y="-394000"/>
                <a:ext cx="819375" cy="3510266"/>
                <a:chOff x="7486512" y="-1857850"/>
                <a:chExt cx="819375" cy="3510266"/>
              </a:xfrm>
            </p:grpSpPr>
            <p:sp>
              <p:nvSpPr>
                <p:cNvPr id="486" name="Google Shape;486;p28"/>
                <p:cNvSpPr/>
                <p:nvPr/>
              </p:nvSpPr>
              <p:spPr>
                <a:xfrm>
                  <a:off x="7488474" y="910473"/>
                  <a:ext cx="416007" cy="74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8"/>
                <p:cNvSpPr/>
                <p:nvPr/>
              </p:nvSpPr>
              <p:spPr>
                <a:xfrm flipH="1">
                  <a:off x="7889874" y="910473"/>
                  <a:ext cx="416007" cy="74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88" name="Google Shape;488;p28"/>
                <p:cNvCxnSpPr/>
                <p:nvPr/>
              </p:nvCxnSpPr>
              <p:spPr>
                <a:xfrm rot="10800000">
                  <a:off x="7486512" y="495050"/>
                  <a:ext cx="0" cy="441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28"/>
                <p:cNvCxnSpPr/>
                <p:nvPr/>
              </p:nvCxnSpPr>
              <p:spPr>
                <a:xfrm rot="10800000">
                  <a:off x="8305887" y="-1857850"/>
                  <a:ext cx="0" cy="2794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90" name="Google Shape;490;p28"/>
              <p:cNvSpPr/>
              <p:nvPr/>
            </p:nvSpPr>
            <p:spPr>
              <a:xfrm rot="10800000">
                <a:off x="6659022" y="1583147"/>
                <a:ext cx="416007" cy="741943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27160" fill="none" extrusionOk="0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2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solidFill>
          <a:schemeClr val="lt2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708250" y="1291149"/>
            <a:ext cx="7728000" cy="29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712700" y="363250"/>
            <a:ext cx="7718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4"/>
          <p:cNvGrpSpPr/>
          <p:nvPr/>
        </p:nvGrpSpPr>
        <p:grpSpPr>
          <a:xfrm flipH="1">
            <a:off x="-7590769" y="-338875"/>
            <a:ext cx="8739369" cy="742000"/>
            <a:chOff x="410231" y="402400"/>
            <a:chExt cx="8739369" cy="742000"/>
          </a:xfrm>
        </p:grpSpPr>
        <p:cxnSp>
          <p:nvCxnSpPr>
            <p:cNvPr id="119" name="Google Shape;119;p4"/>
            <p:cNvCxnSpPr/>
            <p:nvPr/>
          </p:nvCxnSpPr>
          <p:spPr>
            <a:xfrm>
              <a:off x="804800" y="1144400"/>
              <a:ext cx="8344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" name="Google Shape;120;p4"/>
            <p:cNvSpPr/>
            <p:nvPr/>
          </p:nvSpPr>
          <p:spPr>
            <a:xfrm>
              <a:off x="410231" y="402400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1" name="Google Shape;121;p4"/>
          <p:cNvCxnSpPr/>
          <p:nvPr/>
        </p:nvCxnSpPr>
        <p:spPr>
          <a:xfrm>
            <a:off x="-39950" y="4873752"/>
            <a:ext cx="9206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4"/>
          <p:cNvCxnSpPr/>
          <p:nvPr/>
        </p:nvCxnSpPr>
        <p:spPr>
          <a:xfrm>
            <a:off x="-39950" y="4625657"/>
            <a:ext cx="9206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4"/>
          <p:cNvSpPr/>
          <p:nvPr/>
        </p:nvSpPr>
        <p:spPr>
          <a:xfrm>
            <a:off x="-37000" y="4743850"/>
            <a:ext cx="91887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6"/>
          <p:cNvGrpSpPr/>
          <p:nvPr/>
        </p:nvGrpSpPr>
        <p:grpSpPr>
          <a:xfrm>
            <a:off x="9519" y="-385687"/>
            <a:ext cx="1135875" cy="1349306"/>
            <a:chOff x="9519" y="-14212"/>
            <a:chExt cx="1135875" cy="1349306"/>
          </a:xfrm>
        </p:grpSpPr>
        <p:sp>
          <p:nvSpPr>
            <p:cNvPr id="145" name="Google Shape;145;p6"/>
            <p:cNvSpPr/>
            <p:nvPr/>
          </p:nvSpPr>
          <p:spPr>
            <a:xfrm rot="-5400000">
              <a:off x="-77854" y="1148813"/>
              <a:ext cx="273654" cy="98908"/>
            </a:xfrm>
            <a:custGeom>
              <a:avLst/>
              <a:gdLst/>
              <a:ahLst/>
              <a:cxnLst/>
              <a:rect l="l" t="t" r="r" b="b"/>
              <a:pathLst>
                <a:path w="8224" h="2282" fill="none" extrusionOk="0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 rot="-5400000">
              <a:off x="225906" y="1048343"/>
              <a:ext cx="59924" cy="294976"/>
            </a:xfrm>
            <a:custGeom>
              <a:avLst/>
              <a:gdLst/>
              <a:ahLst/>
              <a:cxnLst/>
              <a:rect l="l" t="t" r="r" b="b"/>
              <a:pathLst>
                <a:path w="1801" h="3307" fill="none" extrusionOk="0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 rot="-5400000">
              <a:off x="566325" y="616868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" name="Google Shape;148;p6"/>
            <p:cNvCxnSpPr/>
            <p:nvPr/>
          </p:nvCxnSpPr>
          <p:spPr>
            <a:xfrm rot="10800000">
              <a:off x="1145394" y="-14212"/>
              <a:ext cx="0" cy="790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9" name="Google Shape;149;p6"/>
          <p:cNvGrpSpPr/>
          <p:nvPr/>
        </p:nvGrpSpPr>
        <p:grpSpPr>
          <a:xfrm>
            <a:off x="8323500" y="-334844"/>
            <a:ext cx="851600" cy="741944"/>
            <a:chOff x="8323500" y="-334844"/>
            <a:chExt cx="851600" cy="741944"/>
          </a:xfrm>
        </p:grpSpPr>
        <p:cxnSp>
          <p:nvCxnSpPr>
            <p:cNvPr id="150" name="Google Shape;150;p6"/>
            <p:cNvCxnSpPr/>
            <p:nvPr/>
          </p:nvCxnSpPr>
          <p:spPr>
            <a:xfrm>
              <a:off x="8739500" y="407100"/>
              <a:ext cx="4356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" name="Google Shape;151;p6"/>
            <p:cNvSpPr/>
            <p:nvPr/>
          </p:nvSpPr>
          <p:spPr>
            <a:xfrm>
              <a:off x="8323500" y="-334844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6"/>
          <p:cNvSpPr/>
          <p:nvPr/>
        </p:nvSpPr>
        <p:spPr>
          <a:xfrm rot="-5400000">
            <a:off x="8214613" y="4247148"/>
            <a:ext cx="1127845" cy="741937"/>
          </a:xfrm>
          <a:custGeom>
            <a:avLst/>
            <a:gdLst/>
            <a:ahLst/>
            <a:cxnLst/>
            <a:rect l="l" t="t" r="r" b="b"/>
            <a:pathLst>
              <a:path w="69760" h="46033" fill="none" extrusionOk="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270152" y="9537"/>
            <a:ext cx="273654" cy="4751063"/>
            <a:chOff x="270152" y="9537"/>
            <a:chExt cx="273654" cy="4751063"/>
          </a:xfrm>
        </p:grpSpPr>
        <p:grpSp>
          <p:nvGrpSpPr>
            <p:cNvPr id="155" name="Google Shape;155;p7"/>
            <p:cNvGrpSpPr/>
            <p:nvPr/>
          </p:nvGrpSpPr>
          <p:grpSpPr>
            <a:xfrm>
              <a:off x="270152" y="9537"/>
              <a:ext cx="273654" cy="393837"/>
              <a:chOff x="274914" y="8562"/>
              <a:chExt cx="273654" cy="393837"/>
            </a:xfrm>
          </p:grpSpPr>
          <p:sp>
            <p:nvSpPr>
              <p:cNvPr id="156" name="Google Shape;156;p7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2282" fill="none" extrusionOk="0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3307" fill="none" extrusionOk="0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" name="Google Shape;158;p7"/>
            <p:cNvCxnSpPr/>
            <p:nvPr/>
          </p:nvCxnSpPr>
          <p:spPr>
            <a:xfrm rot="10800000">
              <a:off x="407100" y="414200"/>
              <a:ext cx="0" cy="4346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7"/>
          <p:cNvSpPr txBox="1">
            <a:spLocks noGrp="1"/>
          </p:cNvSpPr>
          <p:nvPr>
            <p:ph type="body" idx="1"/>
          </p:nvPr>
        </p:nvSpPr>
        <p:spPr>
          <a:xfrm>
            <a:off x="924451" y="1568175"/>
            <a:ext cx="31422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841500" y="614900"/>
            <a:ext cx="33081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-11850" y="4736400"/>
            <a:ext cx="91677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731074" y="611816"/>
            <a:ext cx="803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10"/>
          <p:cNvCxnSpPr/>
          <p:nvPr/>
        </p:nvCxnSpPr>
        <p:spPr>
          <a:xfrm>
            <a:off x="-46412" y="4619195"/>
            <a:ext cx="9206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1343458" y="2230008"/>
            <a:ext cx="32331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1"/>
          </p:nvPr>
        </p:nvSpPr>
        <p:spPr>
          <a:xfrm>
            <a:off x="1343458" y="2529483"/>
            <a:ext cx="32331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2"/>
          </p:nvPr>
        </p:nvSpPr>
        <p:spPr>
          <a:xfrm>
            <a:off x="4578857" y="2230008"/>
            <a:ext cx="32331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3"/>
          </p:nvPr>
        </p:nvSpPr>
        <p:spPr>
          <a:xfrm>
            <a:off x="4578858" y="2529483"/>
            <a:ext cx="32331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4"/>
          </p:nvPr>
        </p:nvSpPr>
        <p:spPr>
          <a:xfrm>
            <a:off x="1337750" y="3765007"/>
            <a:ext cx="32331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5"/>
          </p:nvPr>
        </p:nvSpPr>
        <p:spPr>
          <a:xfrm>
            <a:off x="1337750" y="4064458"/>
            <a:ext cx="32331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6"/>
          </p:nvPr>
        </p:nvSpPr>
        <p:spPr>
          <a:xfrm>
            <a:off x="4573157" y="3765007"/>
            <a:ext cx="32331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7"/>
          </p:nvPr>
        </p:nvSpPr>
        <p:spPr>
          <a:xfrm>
            <a:off x="4573150" y="4064458"/>
            <a:ext cx="32331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8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>
            <a:off x="-131269" y="2571000"/>
            <a:ext cx="963555" cy="2572493"/>
            <a:chOff x="-912" y="2571000"/>
            <a:chExt cx="963555" cy="2572493"/>
          </a:xfrm>
        </p:grpSpPr>
        <p:sp>
          <p:nvSpPr>
            <p:cNvPr id="226" name="Google Shape;226;p13"/>
            <p:cNvSpPr/>
            <p:nvPr/>
          </p:nvSpPr>
          <p:spPr>
            <a:xfrm rot="10800000">
              <a:off x="688989" y="5044586"/>
              <a:ext cx="273654" cy="98908"/>
            </a:xfrm>
            <a:custGeom>
              <a:avLst/>
              <a:gdLst/>
              <a:ahLst/>
              <a:cxnLst/>
              <a:rect l="l" t="t" r="r" b="b"/>
              <a:pathLst>
                <a:path w="8224" h="2282" fill="none" extrusionOk="0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 rot="10800000">
              <a:off x="793419" y="4749656"/>
              <a:ext cx="59924" cy="294976"/>
            </a:xfrm>
            <a:custGeom>
              <a:avLst/>
              <a:gdLst/>
              <a:ahLst/>
              <a:cxnLst/>
              <a:rect l="l" t="t" r="r" b="b"/>
              <a:pathLst>
                <a:path w="1801" h="3307" fill="none" extrusionOk="0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 rot="10800000">
              <a:off x="411173" y="2571787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9" name="Google Shape;229;p13"/>
            <p:cNvCxnSpPr/>
            <p:nvPr/>
          </p:nvCxnSpPr>
          <p:spPr>
            <a:xfrm rot="10800000">
              <a:off x="-912" y="2571000"/>
              <a:ext cx="45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13"/>
            <p:cNvCxnSpPr/>
            <p:nvPr/>
          </p:nvCxnSpPr>
          <p:spPr>
            <a:xfrm>
              <a:off x="827175" y="3276600"/>
              <a:ext cx="0" cy="1484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1" name="Google Shape;231;p13"/>
          <p:cNvGrpSpPr/>
          <p:nvPr/>
        </p:nvGrpSpPr>
        <p:grpSpPr>
          <a:xfrm rot="10800000">
            <a:off x="8307621" y="0"/>
            <a:ext cx="963555" cy="2572493"/>
            <a:chOff x="-912" y="2571000"/>
            <a:chExt cx="963555" cy="2572493"/>
          </a:xfrm>
        </p:grpSpPr>
        <p:sp>
          <p:nvSpPr>
            <p:cNvPr id="232" name="Google Shape;232;p13"/>
            <p:cNvSpPr/>
            <p:nvPr/>
          </p:nvSpPr>
          <p:spPr>
            <a:xfrm rot="10800000">
              <a:off x="688989" y="5044586"/>
              <a:ext cx="273654" cy="98908"/>
            </a:xfrm>
            <a:custGeom>
              <a:avLst/>
              <a:gdLst/>
              <a:ahLst/>
              <a:cxnLst/>
              <a:rect l="l" t="t" r="r" b="b"/>
              <a:pathLst>
                <a:path w="8224" h="2282" fill="none" extrusionOk="0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rot="10800000">
              <a:off x="793419" y="4749656"/>
              <a:ext cx="59924" cy="294976"/>
            </a:xfrm>
            <a:custGeom>
              <a:avLst/>
              <a:gdLst/>
              <a:ahLst/>
              <a:cxnLst/>
              <a:rect l="l" t="t" r="r" b="b"/>
              <a:pathLst>
                <a:path w="1801" h="3307" fill="none" extrusionOk="0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>
              <a:off x="412148" y="2571787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5" name="Google Shape;235;p13"/>
            <p:cNvCxnSpPr/>
            <p:nvPr/>
          </p:nvCxnSpPr>
          <p:spPr>
            <a:xfrm rot="10800000">
              <a:off x="-912" y="2571000"/>
              <a:ext cx="45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3"/>
            <p:cNvCxnSpPr/>
            <p:nvPr/>
          </p:nvCxnSpPr>
          <p:spPr>
            <a:xfrm>
              <a:off x="827175" y="3276600"/>
              <a:ext cx="0" cy="1484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/>
          <p:nvPr/>
        </p:nvSpPr>
        <p:spPr>
          <a:xfrm>
            <a:off x="687806" y="-724863"/>
            <a:ext cx="273654" cy="98908"/>
          </a:xfrm>
          <a:custGeom>
            <a:avLst/>
            <a:gdLst/>
            <a:ahLst/>
            <a:cxnLst/>
            <a:rect l="l" t="t" r="r" b="b"/>
            <a:pathLst>
              <a:path w="8224" h="2282" fill="none" extrusionOk="0">
                <a:moveTo>
                  <a:pt x="1" y="1"/>
                </a:moveTo>
                <a:lnTo>
                  <a:pt x="8224" y="1"/>
                </a:lnTo>
                <a:lnTo>
                  <a:pt x="8224" y="2281"/>
                </a:lnTo>
                <a:lnTo>
                  <a:pt x="1" y="2281"/>
                </a:lnTo>
                <a:close/>
              </a:path>
            </a:pathLst>
          </a:custGeom>
          <a:solidFill>
            <a:schemeClr val="accent1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797106" y="-626002"/>
            <a:ext cx="59924" cy="294976"/>
          </a:xfrm>
          <a:custGeom>
            <a:avLst/>
            <a:gdLst/>
            <a:ahLst/>
            <a:cxnLst/>
            <a:rect l="l" t="t" r="r" b="b"/>
            <a:pathLst>
              <a:path w="1801" h="3307" fill="none" extrusionOk="0">
                <a:moveTo>
                  <a:pt x="1" y="0"/>
                </a:moveTo>
                <a:lnTo>
                  <a:pt x="1800" y="0"/>
                </a:lnTo>
                <a:lnTo>
                  <a:pt x="1800" y="3306"/>
                </a:lnTo>
                <a:lnTo>
                  <a:pt x="1" y="3306"/>
                </a:lnTo>
                <a:close/>
              </a:path>
            </a:pathLst>
          </a:custGeom>
          <a:solidFill>
            <a:schemeClr val="accent1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"/>
          <p:cNvSpPr/>
          <p:nvPr/>
        </p:nvSpPr>
        <p:spPr>
          <a:xfrm flipH="1">
            <a:off x="8040709" y="4430148"/>
            <a:ext cx="1127845" cy="741937"/>
          </a:xfrm>
          <a:custGeom>
            <a:avLst/>
            <a:gdLst/>
            <a:ahLst/>
            <a:cxnLst/>
            <a:rect l="l" t="t" r="r" b="b"/>
            <a:pathLst>
              <a:path w="69760" h="46033" fill="none" extrusionOk="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14"/>
          <p:cNvCxnSpPr/>
          <p:nvPr/>
        </p:nvCxnSpPr>
        <p:spPr>
          <a:xfrm>
            <a:off x="1211500" y="410975"/>
            <a:ext cx="793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14"/>
          <p:cNvSpPr/>
          <p:nvPr/>
        </p:nvSpPr>
        <p:spPr>
          <a:xfrm>
            <a:off x="827056" y="-331025"/>
            <a:ext cx="416007" cy="741943"/>
          </a:xfrm>
          <a:custGeom>
            <a:avLst/>
            <a:gdLst/>
            <a:ahLst/>
            <a:cxnLst/>
            <a:rect l="l" t="t" r="r" b="b"/>
            <a:pathLst>
              <a:path w="16217" h="27160" fill="none" extrusionOk="0">
                <a:moveTo>
                  <a:pt x="1" y="1"/>
                </a:moveTo>
                <a:lnTo>
                  <a:pt x="1" y="13475"/>
                </a:lnTo>
                <a:cubicBezTo>
                  <a:pt x="1" y="21029"/>
                  <a:pt x="6110" y="27159"/>
                  <a:pt x="13685" y="27159"/>
                </a:cubicBezTo>
                <a:lnTo>
                  <a:pt x="16216" y="27159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"/>
          <p:cNvSpPr/>
          <p:nvPr/>
        </p:nvSpPr>
        <p:spPr>
          <a:xfrm rot="5400000" flipH="1">
            <a:off x="-218066" y="4247148"/>
            <a:ext cx="1127845" cy="741937"/>
          </a:xfrm>
          <a:custGeom>
            <a:avLst/>
            <a:gdLst/>
            <a:ahLst/>
            <a:cxnLst/>
            <a:rect l="l" t="t" r="r" b="b"/>
            <a:pathLst>
              <a:path w="69760" h="46033" fill="none" extrusionOk="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15"/>
          <p:cNvGrpSpPr/>
          <p:nvPr/>
        </p:nvGrpSpPr>
        <p:grpSpPr>
          <a:xfrm rot="10800000" flipH="1">
            <a:off x="-6458" y="-65659"/>
            <a:ext cx="1543841" cy="2636834"/>
            <a:chOff x="410253" y="2571741"/>
            <a:chExt cx="1543841" cy="2636834"/>
          </a:xfrm>
        </p:grpSpPr>
        <p:sp>
          <p:nvSpPr>
            <p:cNvPr id="248" name="Google Shape;248;p15"/>
            <p:cNvSpPr/>
            <p:nvPr/>
          </p:nvSpPr>
          <p:spPr>
            <a:xfrm>
              <a:off x="826250" y="4388036"/>
              <a:ext cx="1127845" cy="820538"/>
            </a:xfrm>
            <a:custGeom>
              <a:avLst/>
              <a:gdLst/>
              <a:ahLst/>
              <a:cxnLst/>
              <a:rect l="l" t="t" r="r" b="b"/>
              <a:pathLst>
                <a:path w="69760" h="46033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0755"/>
                    <a:pt x="8726" y="19480"/>
                    <a:pt x="19480" y="19480"/>
                  </a:cubicBezTo>
                  <a:lnTo>
                    <a:pt x="50280" y="19480"/>
                  </a:lnTo>
                  <a:cubicBezTo>
                    <a:pt x="61035" y="19480"/>
                    <a:pt x="69760" y="28205"/>
                    <a:pt x="69760" y="38960"/>
                  </a:cubicBezTo>
                  <a:lnTo>
                    <a:pt x="69760" y="46032"/>
                  </a:lnTo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9" name="Google Shape;249;p15"/>
            <p:cNvCxnSpPr/>
            <p:nvPr/>
          </p:nvCxnSpPr>
          <p:spPr>
            <a:xfrm rot="10800000">
              <a:off x="826250" y="3123650"/>
              <a:ext cx="0" cy="127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0" name="Google Shape;250;p15"/>
            <p:cNvSpPr/>
            <p:nvPr/>
          </p:nvSpPr>
          <p:spPr>
            <a:xfrm rot="10800000">
              <a:off x="410253" y="2571741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15"/>
          <p:cNvGrpSpPr/>
          <p:nvPr/>
        </p:nvGrpSpPr>
        <p:grpSpPr>
          <a:xfrm>
            <a:off x="8181914" y="9537"/>
            <a:ext cx="1263736" cy="1284625"/>
            <a:chOff x="8181914" y="9537"/>
            <a:chExt cx="1263736" cy="1284625"/>
          </a:xfrm>
        </p:grpSpPr>
        <p:sp>
          <p:nvSpPr>
            <p:cNvPr id="252" name="Google Shape;252;p15"/>
            <p:cNvSpPr/>
            <p:nvPr/>
          </p:nvSpPr>
          <p:spPr>
            <a:xfrm>
              <a:off x="8317805" y="473624"/>
              <a:ext cx="1127845" cy="820538"/>
            </a:xfrm>
            <a:custGeom>
              <a:avLst/>
              <a:gdLst/>
              <a:ahLst/>
              <a:cxnLst/>
              <a:rect l="l" t="t" r="r" b="b"/>
              <a:pathLst>
                <a:path w="69760" h="46033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0755"/>
                    <a:pt x="8726" y="19480"/>
                    <a:pt x="19480" y="19480"/>
                  </a:cubicBezTo>
                  <a:lnTo>
                    <a:pt x="50280" y="19480"/>
                  </a:lnTo>
                  <a:cubicBezTo>
                    <a:pt x="61035" y="19480"/>
                    <a:pt x="69760" y="28205"/>
                    <a:pt x="69760" y="38960"/>
                  </a:cubicBezTo>
                  <a:lnTo>
                    <a:pt x="69760" y="46032"/>
                  </a:lnTo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" name="Google Shape;253;p15"/>
            <p:cNvGrpSpPr/>
            <p:nvPr/>
          </p:nvGrpSpPr>
          <p:grpSpPr>
            <a:xfrm>
              <a:off x="8181914" y="9537"/>
              <a:ext cx="273654" cy="393837"/>
              <a:chOff x="274914" y="8562"/>
              <a:chExt cx="273654" cy="393837"/>
            </a:xfrm>
          </p:grpSpPr>
          <p:sp>
            <p:nvSpPr>
              <p:cNvPr id="254" name="Google Shape;254;p15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2282" fill="none" extrusionOk="0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3307" fill="none" extrusionOk="0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6" name="Google Shape;256;p15"/>
            <p:cNvCxnSpPr/>
            <p:nvPr/>
          </p:nvCxnSpPr>
          <p:spPr>
            <a:xfrm rot="10800000">
              <a:off x="8318175" y="409475"/>
              <a:ext cx="0" cy="90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Rajdhani"/>
              <a:buNone/>
              <a:defRPr sz="45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5" r:id="rId11"/>
    <p:sldLayoutId id="2147483668" r:id="rId12"/>
    <p:sldLayoutId id="2147483670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ompiler.com/html/3zac72e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necompiler.com/mysql/3za85e82h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>
            <a:spLocks noGrp="1"/>
          </p:cNvSpPr>
          <p:nvPr>
            <p:ph type="ctrTitle"/>
          </p:nvPr>
        </p:nvSpPr>
        <p:spPr>
          <a:xfrm>
            <a:off x="2521900" y="1195625"/>
            <a:ext cx="4103100" cy="23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Hemocentro</a:t>
            </a:r>
            <a:endParaRPr dirty="0"/>
          </a:p>
        </p:txBody>
      </p:sp>
      <p:sp>
        <p:nvSpPr>
          <p:cNvPr id="502" name="Google Shape;502;p33"/>
          <p:cNvSpPr txBox="1">
            <a:spLocks noGrp="1"/>
          </p:cNvSpPr>
          <p:nvPr>
            <p:ph type="subTitle" idx="1"/>
          </p:nvPr>
        </p:nvSpPr>
        <p:spPr>
          <a:xfrm>
            <a:off x="3398400" y="3484344"/>
            <a:ext cx="2301645" cy="916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 Integrado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Faculdade Anhanguera de Guarulhos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8C098BA-97B2-E5CF-8561-81FBA0C7A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 sistema deverá possibilitar que o usuário coletor realize e/ou cancele agendamentos para coletas de sangue.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A2CC0B9-2594-C388-0A45-5CD9CE75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Agendamentos</a:t>
            </a:r>
          </a:p>
        </p:txBody>
      </p:sp>
      <p:sp>
        <p:nvSpPr>
          <p:cNvPr id="4" name="Google Shape;617;p38">
            <a:extLst>
              <a:ext uri="{FF2B5EF4-FFF2-40B4-BE49-F238E27FC236}">
                <a16:creationId xmlns:a16="http://schemas.microsoft.com/office/drawing/2014/main" id="{7834DC65-7BEA-3CDC-E3EA-5D94AF9BEFBA}"/>
              </a:ext>
            </a:extLst>
          </p:cNvPr>
          <p:cNvSpPr/>
          <p:nvPr/>
        </p:nvSpPr>
        <p:spPr>
          <a:xfrm rot="3600588">
            <a:off x="2972722" y="3209951"/>
            <a:ext cx="669198" cy="578889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620;p38">
            <a:extLst>
              <a:ext uri="{FF2B5EF4-FFF2-40B4-BE49-F238E27FC236}">
                <a16:creationId xmlns:a16="http://schemas.microsoft.com/office/drawing/2014/main" id="{801A9FE4-4BE3-7C32-965F-8FEAB8A9C604}"/>
              </a:ext>
            </a:extLst>
          </p:cNvPr>
          <p:cNvGrpSpPr/>
          <p:nvPr/>
        </p:nvGrpSpPr>
        <p:grpSpPr>
          <a:xfrm>
            <a:off x="1648579" y="2879225"/>
            <a:ext cx="1176096" cy="1136752"/>
            <a:chOff x="1519695" y="2959150"/>
            <a:chExt cx="1176096" cy="1136752"/>
          </a:xfrm>
        </p:grpSpPr>
        <p:sp>
          <p:nvSpPr>
            <p:cNvPr id="6" name="Google Shape;621;p38">
              <a:extLst>
                <a:ext uri="{FF2B5EF4-FFF2-40B4-BE49-F238E27FC236}">
                  <a16:creationId xmlns:a16="http://schemas.microsoft.com/office/drawing/2014/main" id="{80B69F6B-BB29-A9BC-69C5-069F4862DF4E}"/>
                </a:ext>
              </a:extLst>
            </p:cNvPr>
            <p:cNvSpPr/>
            <p:nvPr/>
          </p:nvSpPr>
          <p:spPr>
            <a:xfrm>
              <a:off x="1519695" y="3991608"/>
              <a:ext cx="1032983" cy="104294"/>
            </a:xfrm>
            <a:custGeom>
              <a:avLst/>
              <a:gdLst/>
              <a:ahLst/>
              <a:cxnLst/>
              <a:rect l="l" t="t" r="r" b="b"/>
              <a:pathLst>
                <a:path w="118973" h="12012" extrusionOk="0">
                  <a:moveTo>
                    <a:pt x="101062" y="1"/>
                  </a:moveTo>
                  <a:lnTo>
                    <a:pt x="90307" y="1"/>
                  </a:lnTo>
                  <a:lnTo>
                    <a:pt x="77125" y="1"/>
                  </a:lnTo>
                  <a:lnTo>
                    <a:pt x="50887" y="1"/>
                  </a:lnTo>
                  <a:lnTo>
                    <a:pt x="39756" y="1"/>
                  </a:lnTo>
                  <a:lnTo>
                    <a:pt x="28624" y="1"/>
                  </a:lnTo>
                  <a:lnTo>
                    <a:pt x="4123" y="1"/>
                  </a:lnTo>
                  <a:lnTo>
                    <a:pt x="1" y="1"/>
                  </a:lnTo>
                  <a:lnTo>
                    <a:pt x="1" y="12011"/>
                  </a:lnTo>
                  <a:lnTo>
                    <a:pt x="118973" y="12011"/>
                  </a:lnTo>
                  <a:lnTo>
                    <a:pt x="118973" y="1"/>
                  </a:lnTo>
                  <a:lnTo>
                    <a:pt x="114851" y="1"/>
                  </a:lnTo>
                  <a:lnTo>
                    <a:pt x="1010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2;p38">
              <a:extLst>
                <a:ext uri="{FF2B5EF4-FFF2-40B4-BE49-F238E27FC236}">
                  <a16:creationId xmlns:a16="http://schemas.microsoft.com/office/drawing/2014/main" id="{CB9FDCA6-2766-5180-86B0-E66F12394015}"/>
                </a:ext>
              </a:extLst>
            </p:cNvPr>
            <p:cNvSpPr/>
            <p:nvPr/>
          </p:nvSpPr>
          <p:spPr>
            <a:xfrm>
              <a:off x="1745700" y="3066116"/>
              <a:ext cx="253442" cy="253433"/>
            </a:xfrm>
            <a:custGeom>
              <a:avLst/>
              <a:gdLst/>
              <a:ahLst/>
              <a:cxnLst/>
              <a:rect l="l" t="t" r="r" b="b"/>
              <a:pathLst>
                <a:path w="29190" h="29189" extrusionOk="0">
                  <a:moveTo>
                    <a:pt x="29189" y="12576"/>
                  </a:moveTo>
                  <a:cubicBezTo>
                    <a:pt x="29189" y="5650"/>
                    <a:pt x="23540" y="0"/>
                    <a:pt x="16614" y="0"/>
                  </a:cubicBezTo>
                  <a:lnTo>
                    <a:pt x="12576" y="0"/>
                  </a:lnTo>
                  <a:cubicBezTo>
                    <a:pt x="5650" y="0"/>
                    <a:pt x="1" y="5650"/>
                    <a:pt x="1" y="12576"/>
                  </a:cubicBezTo>
                  <a:lnTo>
                    <a:pt x="1" y="17995"/>
                  </a:lnTo>
                  <a:lnTo>
                    <a:pt x="1" y="29189"/>
                  </a:lnTo>
                  <a:lnTo>
                    <a:pt x="12660" y="29189"/>
                  </a:lnTo>
                  <a:lnTo>
                    <a:pt x="29189" y="29189"/>
                  </a:lnTo>
                  <a:lnTo>
                    <a:pt x="29189" y="17995"/>
                  </a:lnTo>
                  <a:lnTo>
                    <a:pt x="29189" y="125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623;p38">
              <a:extLst>
                <a:ext uri="{FF2B5EF4-FFF2-40B4-BE49-F238E27FC236}">
                  <a16:creationId xmlns:a16="http://schemas.microsoft.com/office/drawing/2014/main" id="{80EB4324-FAE7-3898-AF30-2DDBDA7CDEC4}"/>
                </a:ext>
              </a:extLst>
            </p:cNvPr>
            <p:cNvGrpSpPr/>
            <p:nvPr/>
          </p:nvGrpSpPr>
          <p:grpSpPr>
            <a:xfrm>
              <a:off x="1555486" y="3315781"/>
              <a:ext cx="633857" cy="579713"/>
              <a:chOff x="1555486" y="3315781"/>
              <a:chExt cx="633857" cy="579713"/>
            </a:xfrm>
          </p:grpSpPr>
          <p:sp>
            <p:nvSpPr>
              <p:cNvPr id="30" name="Google Shape;624;p38">
                <a:extLst>
                  <a:ext uri="{FF2B5EF4-FFF2-40B4-BE49-F238E27FC236}">
                    <a16:creationId xmlns:a16="http://schemas.microsoft.com/office/drawing/2014/main" id="{8F7FA911-2916-74EE-447F-8FE4B8174F5E}"/>
                  </a:ext>
                </a:extLst>
              </p:cNvPr>
              <p:cNvSpPr/>
              <p:nvPr/>
            </p:nvSpPr>
            <p:spPr>
              <a:xfrm>
                <a:off x="1734950" y="3727100"/>
                <a:ext cx="110700" cy="16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25;p38">
                <a:extLst>
                  <a:ext uri="{FF2B5EF4-FFF2-40B4-BE49-F238E27FC236}">
                    <a16:creationId xmlns:a16="http://schemas.microsoft.com/office/drawing/2014/main" id="{D949352A-D26E-8E1F-68AE-2ACF5FB08D15}"/>
                  </a:ext>
                </a:extLst>
              </p:cNvPr>
              <p:cNvSpPr/>
              <p:nvPr/>
            </p:nvSpPr>
            <p:spPr>
              <a:xfrm>
                <a:off x="1555486" y="3315781"/>
                <a:ext cx="633857" cy="579713"/>
              </a:xfrm>
              <a:custGeom>
                <a:avLst/>
                <a:gdLst/>
                <a:ahLst/>
                <a:cxnLst/>
                <a:rect l="l" t="t" r="r" b="b"/>
                <a:pathLst>
                  <a:path w="73004" h="66768" extrusionOk="0">
                    <a:moveTo>
                      <a:pt x="51096" y="63"/>
                    </a:moveTo>
                    <a:lnTo>
                      <a:pt x="34567" y="63"/>
                    </a:lnTo>
                    <a:lnTo>
                      <a:pt x="21908" y="63"/>
                    </a:lnTo>
                    <a:lnTo>
                      <a:pt x="608" y="63"/>
                    </a:lnTo>
                    <a:cubicBezTo>
                      <a:pt x="398" y="63"/>
                      <a:pt x="210" y="42"/>
                      <a:pt x="1" y="21"/>
                    </a:cubicBezTo>
                    <a:lnTo>
                      <a:pt x="1" y="66767"/>
                    </a:lnTo>
                    <a:lnTo>
                      <a:pt x="24502" y="66767"/>
                    </a:lnTo>
                    <a:lnTo>
                      <a:pt x="24502" y="54297"/>
                    </a:lnTo>
                    <a:lnTo>
                      <a:pt x="35634" y="54297"/>
                    </a:lnTo>
                    <a:lnTo>
                      <a:pt x="46765" y="54297"/>
                    </a:lnTo>
                    <a:lnTo>
                      <a:pt x="46765" y="66767"/>
                    </a:lnTo>
                    <a:lnTo>
                      <a:pt x="73003" y="66767"/>
                    </a:lnTo>
                    <a:lnTo>
                      <a:pt x="73003" y="20924"/>
                    </a:lnTo>
                    <a:lnTo>
                      <a:pt x="73003" y="0"/>
                    </a:lnTo>
                    <a:cubicBezTo>
                      <a:pt x="72794" y="42"/>
                      <a:pt x="72606" y="63"/>
                      <a:pt x="72396" y="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" name="Google Shape;626;p38">
              <a:extLst>
                <a:ext uri="{FF2B5EF4-FFF2-40B4-BE49-F238E27FC236}">
                  <a16:creationId xmlns:a16="http://schemas.microsoft.com/office/drawing/2014/main" id="{BDC771B3-4A16-93D1-08E6-2FEA789F8FC8}"/>
                </a:ext>
              </a:extLst>
            </p:cNvPr>
            <p:cNvSpPr/>
            <p:nvPr/>
          </p:nvSpPr>
          <p:spPr>
            <a:xfrm>
              <a:off x="1877496" y="3042281"/>
              <a:ext cx="142254" cy="142254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8202" y="0"/>
                  </a:moveTo>
                  <a:cubicBezTo>
                    <a:pt x="6863" y="0"/>
                    <a:pt x="5775" y="1088"/>
                    <a:pt x="5775" y="2427"/>
                  </a:cubicBezTo>
                  <a:lnTo>
                    <a:pt x="5775" y="5775"/>
                  </a:lnTo>
                  <a:lnTo>
                    <a:pt x="2428" y="5775"/>
                  </a:lnTo>
                  <a:cubicBezTo>
                    <a:pt x="1088" y="5775"/>
                    <a:pt x="0" y="6842"/>
                    <a:pt x="0" y="8181"/>
                  </a:cubicBezTo>
                  <a:cubicBezTo>
                    <a:pt x="0" y="9520"/>
                    <a:pt x="1088" y="10608"/>
                    <a:pt x="2428" y="10608"/>
                  </a:cubicBezTo>
                  <a:lnTo>
                    <a:pt x="5775" y="10608"/>
                  </a:lnTo>
                  <a:lnTo>
                    <a:pt x="5775" y="13956"/>
                  </a:lnTo>
                  <a:cubicBezTo>
                    <a:pt x="5775" y="15295"/>
                    <a:pt x="6863" y="16383"/>
                    <a:pt x="8202" y="16383"/>
                  </a:cubicBezTo>
                  <a:cubicBezTo>
                    <a:pt x="9521" y="16383"/>
                    <a:pt x="10609" y="15295"/>
                    <a:pt x="10609" y="13956"/>
                  </a:cubicBezTo>
                  <a:lnTo>
                    <a:pt x="10609" y="10608"/>
                  </a:lnTo>
                  <a:lnTo>
                    <a:pt x="13956" y="10608"/>
                  </a:lnTo>
                  <a:cubicBezTo>
                    <a:pt x="15296" y="10608"/>
                    <a:pt x="16384" y="9520"/>
                    <a:pt x="16384" y="8181"/>
                  </a:cubicBezTo>
                  <a:cubicBezTo>
                    <a:pt x="16384" y="6842"/>
                    <a:pt x="15296" y="5775"/>
                    <a:pt x="13956" y="5775"/>
                  </a:cubicBezTo>
                  <a:lnTo>
                    <a:pt x="10609" y="5775"/>
                  </a:lnTo>
                  <a:lnTo>
                    <a:pt x="10609" y="2427"/>
                  </a:lnTo>
                  <a:cubicBezTo>
                    <a:pt x="10609" y="1088"/>
                    <a:pt x="9521" y="0"/>
                    <a:pt x="8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627;p38">
              <a:extLst>
                <a:ext uri="{FF2B5EF4-FFF2-40B4-BE49-F238E27FC236}">
                  <a16:creationId xmlns:a16="http://schemas.microsoft.com/office/drawing/2014/main" id="{6BB60259-C4DC-3EE1-17FA-37AE1F7DDBB5}"/>
                </a:ext>
              </a:extLst>
            </p:cNvPr>
            <p:cNvGrpSpPr/>
            <p:nvPr/>
          </p:nvGrpSpPr>
          <p:grpSpPr>
            <a:xfrm>
              <a:off x="1725799" y="3313697"/>
              <a:ext cx="445652" cy="311224"/>
              <a:chOff x="1649599" y="3389897"/>
              <a:chExt cx="445652" cy="311224"/>
            </a:xfrm>
          </p:grpSpPr>
          <p:sp>
            <p:nvSpPr>
              <p:cNvPr id="18" name="Google Shape;628;p38">
                <a:extLst>
                  <a:ext uri="{FF2B5EF4-FFF2-40B4-BE49-F238E27FC236}">
                    <a16:creationId xmlns:a16="http://schemas.microsoft.com/office/drawing/2014/main" id="{C28B1FB4-288D-67A3-C9A0-260F5621DA56}"/>
                  </a:ext>
                </a:extLst>
              </p:cNvPr>
              <p:cNvSpPr/>
              <p:nvPr/>
            </p:nvSpPr>
            <p:spPr>
              <a:xfrm>
                <a:off x="1649599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7" y="1"/>
                    </a:moveTo>
                    <a:cubicBezTo>
                      <a:pt x="1088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8" y="7973"/>
                      <a:pt x="2427" y="7973"/>
                    </a:cubicBezTo>
                    <a:cubicBezTo>
                      <a:pt x="3766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66" y="1"/>
                      <a:pt x="24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29;p38">
                <a:extLst>
                  <a:ext uri="{FF2B5EF4-FFF2-40B4-BE49-F238E27FC236}">
                    <a16:creationId xmlns:a16="http://schemas.microsoft.com/office/drawing/2014/main" id="{B005A838-53DD-2E5E-9739-BEE9CDA8730C}"/>
                  </a:ext>
                </a:extLst>
              </p:cNvPr>
              <p:cNvSpPr/>
              <p:nvPr/>
            </p:nvSpPr>
            <p:spPr>
              <a:xfrm>
                <a:off x="1784217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07" y="1"/>
                    </a:moveTo>
                    <a:cubicBezTo>
                      <a:pt x="1068" y="1"/>
                      <a:pt x="1" y="1068"/>
                      <a:pt x="1" y="2407"/>
                    </a:cubicBezTo>
                    <a:lnTo>
                      <a:pt x="1" y="5546"/>
                    </a:lnTo>
                    <a:cubicBezTo>
                      <a:pt x="1" y="6885"/>
                      <a:pt x="1068" y="7973"/>
                      <a:pt x="2407" y="7973"/>
                    </a:cubicBezTo>
                    <a:cubicBezTo>
                      <a:pt x="3746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46" y="1"/>
                      <a:pt x="24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30;p38">
                <a:extLst>
                  <a:ext uri="{FF2B5EF4-FFF2-40B4-BE49-F238E27FC236}">
                    <a16:creationId xmlns:a16="http://schemas.microsoft.com/office/drawing/2014/main" id="{2CEC890A-E001-1D46-6706-03F0F2A6AFB7}"/>
                  </a:ext>
                </a:extLst>
              </p:cNvPr>
              <p:cNvSpPr/>
              <p:nvPr/>
            </p:nvSpPr>
            <p:spPr>
              <a:xfrm>
                <a:off x="1918662" y="3389897"/>
                <a:ext cx="42154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3" extrusionOk="0">
                    <a:moveTo>
                      <a:pt x="2427" y="1"/>
                    </a:moveTo>
                    <a:cubicBezTo>
                      <a:pt x="1088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8" y="7973"/>
                      <a:pt x="2427" y="7973"/>
                    </a:cubicBezTo>
                    <a:cubicBezTo>
                      <a:pt x="3766" y="7973"/>
                      <a:pt x="4854" y="6885"/>
                      <a:pt x="4854" y="5546"/>
                    </a:cubicBezTo>
                    <a:lnTo>
                      <a:pt x="4854" y="2407"/>
                    </a:lnTo>
                    <a:cubicBezTo>
                      <a:pt x="4854" y="1068"/>
                      <a:pt x="3766" y="1"/>
                      <a:pt x="24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31;p38">
                <a:extLst>
                  <a:ext uri="{FF2B5EF4-FFF2-40B4-BE49-F238E27FC236}">
                    <a16:creationId xmlns:a16="http://schemas.microsoft.com/office/drawing/2014/main" id="{AAAE33A8-42B7-7E82-74B1-515158BDED42}"/>
                  </a:ext>
                </a:extLst>
              </p:cNvPr>
              <p:cNvSpPr/>
              <p:nvPr/>
            </p:nvSpPr>
            <p:spPr>
              <a:xfrm>
                <a:off x="2053280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1"/>
                    </a:moveTo>
                    <a:cubicBezTo>
                      <a:pt x="1089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9" y="7973"/>
                      <a:pt x="2428" y="7973"/>
                    </a:cubicBezTo>
                    <a:cubicBezTo>
                      <a:pt x="3767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67" y="1"/>
                      <a:pt x="24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2;p38">
                <a:extLst>
                  <a:ext uri="{FF2B5EF4-FFF2-40B4-BE49-F238E27FC236}">
                    <a16:creationId xmlns:a16="http://schemas.microsoft.com/office/drawing/2014/main" id="{D2D6CC3C-D8AD-C07F-CD54-33EF1BE5D2D4}"/>
                  </a:ext>
                </a:extLst>
              </p:cNvPr>
              <p:cNvSpPr/>
              <p:nvPr/>
            </p:nvSpPr>
            <p:spPr>
              <a:xfrm>
                <a:off x="1649599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8" y="7972"/>
                      <a:pt x="2427" y="7972"/>
                    </a:cubicBezTo>
                    <a:cubicBezTo>
                      <a:pt x="3766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3;p38">
                <a:extLst>
                  <a:ext uri="{FF2B5EF4-FFF2-40B4-BE49-F238E27FC236}">
                    <a16:creationId xmlns:a16="http://schemas.microsoft.com/office/drawing/2014/main" id="{51951438-D128-BB95-6DFA-4ACD04F408A5}"/>
                  </a:ext>
                </a:extLst>
              </p:cNvPr>
              <p:cNvSpPr/>
              <p:nvPr/>
            </p:nvSpPr>
            <p:spPr>
              <a:xfrm>
                <a:off x="1784217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07" y="0"/>
                    </a:moveTo>
                    <a:cubicBezTo>
                      <a:pt x="1068" y="0"/>
                      <a:pt x="1" y="1088"/>
                      <a:pt x="1" y="2406"/>
                    </a:cubicBezTo>
                    <a:lnTo>
                      <a:pt x="1" y="5545"/>
                    </a:lnTo>
                    <a:cubicBezTo>
                      <a:pt x="1" y="6884"/>
                      <a:pt x="1068" y="7972"/>
                      <a:pt x="2407" y="7972"/>
                    </a:cubicBezTo>
                    <a:cubicBezTo>
                      <a:pt x="3746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46" y="0"/>
                      <a:pt x="24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34;p38">
                <a:extLst>
                  <a:ext uri="{FF2B5EF4-FFF2-40B4-BE49-F238E27FC236}">
                    <a16:creationId xmlns:a16="http://schemas.microsoft.com/office/drawing/2014/main" id="{13698A6D-0229-C87D-00C6-B6941DCA71FC}"/>
                  </a:ext>
                </a:extLst>
              </p:cNvPr>
              <p:cNvSpPr/>
              <p:nvPr/>
            </p:nvSpPr>
            <p:spPr>
              <a:xfrm>
                <a:off x="1918662" y="3510901"/>
                <a:ext cx="42154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2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8" y="7972"/>
                      <a:pt x="2427" y="7972"/>
                    </a:cubicBezTo>
                    <a:cubicBezTo>
                      <a:pt x="3766" y="7972"/>
                      <a:pt x="4854" y="6884"/>
                      <a:pt x="4854" y="5545"/>
                    </a:cubicBezTo>
                    <a:lnTo>
                      <a:pt x="4854" y="2406"/>
                    </a:lnTo>
                    <a:cubicBezTo>
                      <a:pt x="485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35;p38">
                <a:extLst>
                  <a:ext uri="{FF2B5EF4-FFF2-40B4-BE49-F238E27FC236}">
                    <a16:creationId xmlns:a16="http://schemas.microsoft.com/office/drawing/2014/main" id="{7FDA21B4-5B72-BB76-DB25-9675F7F63853}"/>
                  </a:ext>
                </a:extLst>
              </p:cNvPr>
              <p:cNvSpPr/>
              <p:nvPr/>
            </p:nvSpPr>
            <p:spPr>
              <a:xfrm>
                <a:off x="2053280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28" y="0"/>
                    </a:moveTo>
                    <a:cubicBezTo>
                      <a:pt x="1089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9" y="7972"/>
                      <a:pt x="2428" y="7972"/>
                    </a:cubicBezTo>
                    <a:cubicBezTo>
                      <a:pt x="3767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6;p38">
                <a:extLst>
                  <a:ext uri="{FF2B5EF4-FFF2-40B4-BE49-F238E27FC236}">
                    <a16:creationId xmlns:a16="http://schemas.microsoft.com/office/drawing/2014/main" id="{459B3EE2-6B0B-BE55-06E9-F5F67053585B}"/>
                  </a:ext>
                </a:extLst>
              </p:cNvPr>
              <p:cNvSpPr/>
              <p:nvPr/>
            </p:nvSpPr>
            <p:spPr>
              <a:xfrm>
                <a:off x="1649599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8" y="7972"/>
                      <a:pt x="2427" y="7972"/>
                    </a:cubicBezTo>
                    <a:cubicBezTo>
                      <a:pt x="376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7;p38">
                <a:extLst>
                  <a:ext uri="{FF2B5EF4-FFF2-40B4-BE49-F238E27FC236}">
                    <a16:creationId xmlns:a16="http://schemas.microsoft.com/office/drawing/2014/main" id="{8CE0132B-70C2-E47F-3108-9616977640A6}"/>
                  </a:ext>
                </a:extLst>
              </p:cNvPr>
              <p:cNvSpPr/>
              <p:nvPr/>
            </p:nvSpPr>
            <p:spPr>
              <a:xfrm>
                <a:off x="1784217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07" y="0"/>
                    </a:moveTo>
                    <a:cubicBezTo>
                      <a:pt x="1068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68" y="7972"/>
                      <a:pt x="2407" y="7972"/>
                    </a:cubicBezTo>
                    <a:cubicBezTo>
                      <a:pt x="374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46" y="0"/>
                      <a:pt x="24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8;p38">
                <a:extLst>
                  <a:ext uri="{FF2B5EF4-FFF2-40B4-BE49-F238E27FC236}">
                    <a16:creationId xmlns:a16="http://schemas.microsoft.com/office/drawing/2014/main" id="{C0CE2B6D-EDC6-3D9A-FE93-2E8F9B55A9AB}"/>
                  </a:ext>
                </a:extLst>
              </p:cNvPr>
              <p:cNvSpPr/>
              <p:nvPr/>
            </p:nvSpPr>
            <p:spPr>
              <a:xfrm>
                <a:off x="1918662" y="3631896"/>
                <a:ext cx="42154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3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8" y="7972"/>
                      <a:pt x="2427" y="7972"/>
                    </a:cubicBezTo>
                    <a:cubicBezTo>
                      <a:pt x="3766" y="7972"/>
                      <a:pt x="4854" y="6905"/>
                      <a:pt x="4854" y="5566"/>
                    </a:cubicBezTo>
                    <a:lnTo>
                      <a:pt x="4854" y="2427"/>
                    </a:lnTo>
                    <a:cubicBezTo>
                      <a:pt x="485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9;p38">
                <a:extLst>
                  <a:ext uri="{FF2B5EF4-FFF2-40B4-BE49-F238E27FC236}">
                    <a16:creationId xmlns:a16="http://schemas.microsoft.com/office/drawing/2014/main" id="{1E3B0781-22A5-A025-50F7-4AA76D0C4FA9}"/>
                  </a:ext>
                </a:extLst>
              </p:cNvPr>
              <p:cNvSpPr/>
              <p:nvPr/>
            </p:nvSpPr>
            <p:spPr>
              <a:xfrm>
                <a:off x="2053280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9" y="7972"/>
                      <a:pt x="2428" y="7972"/>
                    </a:cubicBezTo>
                    <a:cubicBezTo>
                      <a:pt x="3767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640;p38">
              <a:extLst>
                <a:ext uri="{FF2B5EF4-FFF2-40B4-BE49-F238E27FC236}">
                  <a16:creationId xmlns:a16="http://schemas.microsoft.com/office/drawing/2014/main" id="{19ED45F9-036D-5CF5-6FCC-79049F5618DD}"/>
                </a:ext>
              </a:extLst>
            </p:cNvPr>
            <p:cNvGrpSpPr/>
            <p:nvPr/>
          </p:nvGrpSpPr>
          <p:grpSpPr>
            <a:xfrm>
              <a:off x="2340950" y="3510094"/>
              <a:ext cx="176598" cy="190403"/>
              <a:chOff x="2264750" y="3586294"/>
              <a:chExt cx="176598" cy="190403"/>
            </a:xfrm>
          </p:grpSpPr>
          <p:sp>
            <p:nvSpPr>
              <p:cNvPr id="14" name="Google Shape;641;p38">
                <a:extLst>
                  <a:ext uri="{FF2B5EF4-FFF2-40B4-BE49-F238E27FC236}">
                    <a16:creationId xmlns:a16="http://schemas.microsoft.com/office/drawing/2014/main" id="{E33916C1-341D-C0AD-6DCC-EF2C19208FA1}"/>
                  </a:ext>
                </a:extLst>
              </p:cNvPr>
              <p:cNvSpPr/>
              <p:nvPr/>
            </p:nvSpPr>
            <p:spPr>
              <a:xfrm>
                <a:off x="2264750" y="3586294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89" y="7972"/>
                      <a:pt x="2428" y="7972"/>
                    </a:cubicBezTo>
                    <a:cubicBezTo>
                      <a:pt x="3767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42;p38">
                <a:extLst>
                  <a:ext uri="{FF2B5EF4-FFF2-40B4-BE49-F238E27FC236}">
                    <a16:creationId xmlns:a16="http://schemas.microsoft.com/office/drawing/2014/main" id="{717ED078-406F-81DA-FA4B-B74847018C75}"/>
                  </a:ext>
                </a:extLst>
              </p:cNvPr>
              <p:cNvSpPr/>
              <p:nvPr/>
            </p:nvSpPr>
            <p:spPr>
              <a:xfrm>
                <a:off x="2399368" y="3586294"/>
                <a:ext cx="41980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7973" extrusionOk="0">
                    <a:moveTo>
                      <a:pt x="2428" y="0"/>
                    </a:moveTo>
                    <a:cubicBezTo>
                      <a:pt x="1089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89" y="7972"/>
                      <a:pt x="2428" y="7972"/>
                    </a:cubicBezTo>
                    <a:cubicBezTo>
                      <a:pt x="374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46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43;p38">
                <a:extLst>
                  <a:ext uri="{FF2B5EF4-FFF2-40B4-BE49-F238E27FC236}">
                    <a16:creationId xmlns:a16="http://schemas.microsoft.com/office/drawing/2014/main" id="{9A01BC42-7AB6-E10C-D735-A9006738C49E}"/>
                  </a:ext>
                </a:extLst>
              </p:cNvPr>
              <p:cNvSpPr/>
              <p:nvPr/>
            </p:nvSpPr>
            <p:spPr>
              <a:xfrm>
                <a:off x="2264750" y="3707471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1" y="1068"/>
                      <a:pt x="1" y="2407"/>
                    </a:cubicBezTo>
                    <a:lnTo>
                      <a:pt x="1" y="5545"/>
                    </a:lnTo>
                    <a:cubicBezTo>
                      <a:pt x="1" y="6884"/>
                      <a:pt x="1089" y="7972"/>
                      <a:pt x="2428" y="7972"/>
                    </a:cubicBezTo>
                    <a:cubicBezTo>
                      <a:pt x="3767" y="7972"/>
                      <a:pt x="4834" y="6884"/>
                      <a:pt x="4834" y="5545"/>
                    </a:cubicBezTo>
                    <a:lnTo>
                      <a:pt x="4834" y="2407"/>
                    </a:lnTo>
                    <a:cubicBezTo>
                      <a:pt x="4834" y="106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44;p38">
                <a:extLst>
                  <a:ext uri="{FF2B5EF4-FFF2-40B4-BE49-F238E27FC236}">
                    <a16:creationId xmlns:a16="http://schemas.microsoft.com/office/drawing/2014/main" id="{B362DC51-8301-7C1B-D983-F1A5592FD63A}"/>
                  </a:ext>
                </a:extLst>
              </p:cNvPr>
              <p:cNvSpPr/>
              <p:nvPr/>
            </p:nvSpPr>
            <p:spPr>
              <a:xfrm>
                <a:off x="2399368" y="3707471"/>
                <a:ext cx="41980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7973" extrusionOk="0">
                    <a:moveTo>
                      <a:pt x="2428" y="0"/>
                    </a:moveTo>
                    <a:cubicBezTo>
                      <a:pt x="1089" y="0"/>
                      <a:pt x="1" y="1068"/>
                      <a:pt x="1" y="2407"/>
                    </a:cubicBezTo>
                    <a:lnTo>
                      <a:pt x="1" y="5545"/>
                    </a:lnTo>
                    <a:cubicBezTo>
                      <a:pt x="1" y="6884"/>
                      <a:pt x="1089" y="7972"/>
                      <a:pt x="2428" y="7972"/>
                    </a:cubicBezTo>
                    <a:cubicBezTo>
                      <a:pt x="3746" y="7972"/>
                      <a:pt x="4834" y="6884"/>
                      <a:pt x="4834" y="5545"/>
                    </a:cubicBezTo>
                    <a:lnTo>
                      <a:pt x="4834" y="2407"/>
                    </a:lnTo>
                    <a:cubicBezTo>
                      <a:pt x="4834" y="1068"/>
                      <a:pt x="3746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645;p38">
              <a:extLst>
                <a:ext uri="{FF2B5EF4-FFF2-40B4-BE49-F238E27FC236}">
                  <a16:creationId xmlns:a16="http://schemas.microsoft.com/office/drawing/2014/main" id="{76A54799-3A89-D853-089F-B43668F922D4}"/>
                </a:ext>
              </a:extLst>
            </p:cNvPr>
            <p:cNvSpPr/>
            <p:nvPr/>
          </p:nvSpPr>
          <p:spPr>
            <a:xfrm>
              <a:off x="1845495" y="3706075"/>
              <a:ext cx="193140" cy="204386"/>
            </a:xfrm>
            <a:custGeom>
              <a:avLst/>
              <a:gdLst/>
              <a:ahLst/>
              <a:cxnLst/>
              <a:rect l="l" t="t" r="r" b="b"/>
              <a:pathLst>
                <a:path w="11132" h="23540" extrusionOk="0">
                  <a:moveTo>
                    <a:pt x="11132" y="12450"/>
                  </a:moveTo>
                  <a:lnTo>
                    <a:pt x="11132" y="1"/>
                  </a:lnTo>
                  <a:lnTo>
                    <a:pt x="1" y="1"/>
                  </a:lnTo>
                  <a:lnTo>
                    <a:pt x="1" y="23540"/>
                  </a:lnTo>
                  <a:lnTo>
                    <a:pt x="11132" y="23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6;p38">
              <a:extLst>
                <a:ext uri="{FF2B5EF4-FFF2-40B4-BE49-F238E27FC236}">
                  <a16:creationId xmlns:a16="http://schemas.microsoft.com/office/drawing/2014/main" id="{F80102B9-9DCC-E38B-2B37-2813A02CE053}"/>
                </a:ext>
              </a:extLst>
            </p:cNvPr>
            <p:cNvSpPr/>
            <p:nvPr/>
          </p:nvSpPr>
          <p:spPr>
            <a:xfrm>
              <a:off x="1620663" y="2959150"/>
              <a:ext cx="1075128" cy="1075128"/>
            </a:xfrm>
            <a:custGeom>
              <a:avLst/>
              <a:gdLst/>
              <a:ahLst/>
              <a:cxnLst/>
              <a:rect l="l" t="t" r="r" b="b"/>
              <a:pathLst>
                <a:path w="123827" h="123827" extrusionOk="0">
                  <a:moveTo>
                    <a:pt x="26051" y="22828"/>
                  </a:moveTo>
                  <a:lnTo>
                    <a:pt x="26051" y="29189"/>
                  </a:lnTo>
                  <a:lnTo>
                    <a:pt x="7157" y="29189"/>
                  </a:lnTo>
                  <a:cubicBezTo>
                    <a:pt x="6382" y="29189"/>
                    <a:pt x="5734" y="28540"/>
                    <a:pt x="5734" y="27766"/>
                  </a:cubicBezTo>
                  <a:lnTo>
                    <a:pt x="5734" y="24272"/>
                  </a:lnTo>
                  <a:cubicBezTo>
                    <a:pt x="5734" y="23497"/>
                    <a:pt x="6382" y="22828"/>
                    <a:pt x="7157" y="22828"/>
                  </a:cubicBezTo>
                  <a:close/>
                  <a:moveTo>
                    <a:pt x="45070" y="4834"/>
                  </a:moveTo>
                  <a:cubicBezTo>
                    <a:pt x="50678" y="4834"/>
                    <a:pt x="55239" y="9395"/>
                    <a:pt x="55239" y="15003"/>
                  </a:cubicBezTo>
                  <a:lnTo>
                    <a:pt x="55239" y="29189"/>
                  </a:lnTo>
                  <a:lnTo>
                    <a:pt x="30884" y="29189"/>
                  </a:lnTo>
                  <a:lnTo>
                    <a:pt x="30884" y="15003"/>
                  </a:lnTo>
                  <a:cubicBezTo>
                    <a:pt x="30884" y="9395"/>
                    <a:pt x="35445" y="4834"/>
                    <a:pt x="41032" y="4834"/>
                  </a:cubicBezTo>
                  <a:close/>
                  <a:moveTo>
                    <a:pt x="78945" y="22828"/>
                  </a:moveTo>
                  <a:cubicBezTo>
                    <a:pt x="79720" y="22828"/>
                    <a:pt x="80368" y="23497"/>
                    <a:pt x="80368" y="24272"/>
                  </a:cubicBezTo>
                  <a:lnTo>
                    <a:pt x="80368" y="27766"/>
                  </a:lnTo>
                  <a:cubicBezTo>
                    <a:pt x="80368" y="28540"/>
                    <a:pt x="79720" y="29189"/>
                    <a:pt x="78945" y="29189"/>
                  </a:cubicBezTo>
                  <a:lnTo>
                    <a:pt x="60072" y="29189"/>
                  </a:lnTo>
                  <a:lnTo>
                    <a:pt x="60072" y="22828"/>
                  </a:lnTo>
                  <a:close/>
                  <a:moveTo>
                    <a:pt x="77125" y="34043"/>
                  </a:moveTo>
                  <a:lnTo>
                    <a:pt x="77125" y="95893"/>
                  </a:lnTo>
                  <a:lnTo>
                    <a:pt x="55741" y="95893"/>
                  </a:lnTo>
                  <a:lnTo>
                    <a:pt x="55741" y="88277"/>
                  </a:lnTo>
                  <a:lnTo>
                    <a:pt x="59759" y="88277"/>
                  </a:lnTo>
                  <a:cubicBezTo>
                    <a:pt x="61098" y="88277"/>
                    <a:pt x="62186" y="87189"/>
                    <a:pt x="62186" y="85850"/>
                  </a:cubicBezTo>
                  <a:cubicBezTo>
                    <a:pt x="62186" y="84511"/>
                    <a:pt x="61098" y="83444"/>
                    <a:pt x="59759" y="83444"/>
                  </a:cubicBezTo>
                  <a:lnTo>
                    <a:pt x="24607" y="83444"/>
                  </a:lnTo>
                  <a:cubicBezTo>
                    <a:pt x="23268" y="83444"/>
                    <a:pt x="22180" y="84511"/>
                    <a:pt x="22180" y="85850"/>
                  </a:cubicBezTo>
                  <a:cubicBezTo>
                    <a:pt x="22180" y="87189"/>
                    <a:pt x="23268" y="88277"/>
                    <a:pt x="24607" y="88277"/>
                  </a:cubicBezTo>
                  <a:lnTo>
                    <a:pt x="28624" y="88277"/>
                  </a:lnTo>
                  <a:lnTo>
                    <a:pt x="28624" y="95893"/>
                  </a:lnTo>
                  <a:lnTo>
                    <a:pt x="8977" y="95893"/>
                  </a:lnTo>
                  <a:lnTo>
                    <a:pt x="8977" y="34043"/>
                  </a:lnTo>
                  <a:close/>
                  <a:moveTo>
                    <a:pt x="28624" y="100727"/>
                  </a:moveTo>
                  <a:lnTo>
                    <a:pt x="28624" y="106962"/>
                  </a:lnTo>
                  <a:lnTo>
                    <a:pt x="8977" y="106962"/>
                  </a:lnTo>
                  <a:lnTo>
                    <a:pt x="8977" y="100727"/>
                  </a:lnTo>
                  <a:close/>
                  <a:moveTo>
                    <a:pt x="39756" y="88277"/>
                  </a:moveTo>
                  <a:lnTo>
                    <a:pt x="39756" y="106962"/>
                  </a:lnTo>
                  <a:lnTo>
                    <a:pt x="33478" y="106962"/>
                  </a:lnTo>
                  <a:lnTo>
                    <a:pt x="33478" y="88277"/>
                  </a:lnTo>
                  <a:close/>
                  <a:moveTo>
                    <a:pt x="50908" y="88277"/>
                  </a:moveTo>
                  <a:lnTo>
                    <a:pt x="50908" y="106962"/>
                  </a:lnTo>
                  <a:lnTo>
                    <a:pt x="44610" y="106962"/>
                  </a:lnTo>
                  <a:lnTo>
                    <a:pt x="44610" y="88277"/>
                  </a:lnTo>
                  <a:close/>
                  <a:moveTo>
                    <a:pt x="77125" y="100727"/>
                  </a:moveTo>
                  <a:lnTo>
                    <a:pt x="77125" y="106962"/>
                  </a:lnTo>
                  <a:lnTo>
                    <a:pt x="55741" y="106962"/>
                  </a:lnTo>
                  <a:lnTo>
                    <a:pt x="55741" y="100727"/>
                  </a:lnTo>
                  <a:close/>
                  <a:moveTo>
                    <a:pt x="101083" y="96395"/>
                  </a:moveTo>
                  <a:lnTo>
                    <a:pt x="101083" y="106962"/>
                  </a:lnTo>
                  <a:lnTo>
                    <a:pt x="95161" y="106962"/>
                  </a:lnTo>
                  <a:lnTo>
                    <a:pt x="95161" y="96395"/>
                  </a:lnTo>
                  <a:close/>
                  <a:moveTo>
                    <a:pt x="114788" y="54883"/>
                  </a:moveTo>
                  <a:cubicBezTo>
                    <a:pt x="114809" y="54883"/>
                    <a:pt x="114850" y="54925"/>
                    <a:pt x="114850" y="54946"/>
                  </a:cubicBezTo>
                  <a:lnTo>
                    <a:pt x="114850" y="106962"/>
                  </a:lnTo>
                  <a:lnTo>
                    <a:pt x="105916" y="106962"/>
                  </a:lnTo>
                  <a:lnTo>
                    <a:pt x="105916" y="96395"/>
                  </a:lnTo>
                  <a:lnTo>
                    <a:pt x="106920" y="96395"/>
                  </a:lnTo>
                  <a:cubicBezTo>
                    <a:pt x="108259" y="96395"/>
                    <a:pt x="109327" y="95307"/>
                    <a:pt x="109327" y="93968"/>
                  </a:cubicBezTo>
                  <a:cubicBezTo>
                    <a:pt x="109327" y="92629"/>
                    <a:pt x="108259" y="91541"/>
                    <a:pt x="106920" y="91541"/>
                  </a:cubicBezTo>
                  <a:lnTo>
                    <a:pt x="89324" y="91541"/>
                  </a:lnTo>
                  <a:cubicBezTo>
                    <a:pt x="87984" y="91541"/>
                    <a:pt x="86896" y="92629"/>
                    <a:pt x="86896" y="93968"/>
                  </a:cubicBezTo>
                  <a:cubicBezTo>
                    <a:pt x="86896" y="95307"/>
                    <a:pt x="87984" y="96395"/>
                    <a:pt x="89324" y="96395"/>
                  </a:cubicBezTo>
                  <a:lnTo>
                    <a:pt x="90328" y="96395"/>
                  </a:lnTo>
                  <a:lnTo>
                    <a:pt x="90328" y="106962"/>
                  </a:lnTo>
                  <a:lnTo>
                    <a:pt x="81958" y="106962"/>
                  </a:lnTo>
                  <a:lnTo>
                    <a:pt x="81958" y="54883"/>
                  </a:lnTo>
                  <a:close/>
                  <a:moveTo>
                    <a:pt x="118993" y="111795"/>
                  </a:moveTo>
                  <a:lnTo>
                    <a:pt x="118993" y="118993"/>
                  </a:lnTo>
                  <a:lnTo>
                    <a:pt x="4834" y="118993"/>
                  </a:lnTo>
                  <a:lnTo>
                    <a:pt x="4834" y="111795"/>
                  </a:lnTo>
                  <a:close/>
                  <a:moveTo>
                    <a:pt x="41053" y="0"/>
                  </a:moveTo>
                  <a:cubicBezTo>
                    <a:pt x="32767" y="0"/>
                    <a:pt x="26051" y="6738"/>
                    <a:pt x="26051" y="15003"/>
                  </a:cubicBezTo>
                  <a:lnTo>
                    <a:pt x="26051" y="17995"/>
                  </a:lnTo>
                  <a:lnTo>
                    <a:pt x="7157" y="17995"/>
                  </a:lnTo>
                  <a:cubicBezTo>
                    <a:pt x="3704" y="17995"/>
                    <a:pt x="900" y="20819"/>
                    <a:pt x="900" y="24272"/>
                  </a:cubicBezTo>
                  <a:lnTo>
                    <a:pt x="900" y="27766"/>
                  </a:lnTo>
                  <a:cubicBezTo>
                    <a:pt x="900" y="30130"/>
                    <a:pt x="2219" y="32181"/>
                    <a:pt x="4144" y="33248"/>
                  </a:cubicBezTo>
                  <a:lnTo>
                    <a:pt x="4144" y="106962"/>
                  </a:lnTo>
                  <a:lnTo>
                    <a:pt x="2428" y="106962"/>
                  </a:lnTo>
                  <a:cubicBezTo>
                    <a:pt x="1089" y="106962"/>
                    <a:pt x="1" y="108050"/>
                    <a:pt x="1" y="109389"/>
                  </a:cubicBezTo>
                  <a:lnTo>
                    <a:pt x="1" y="121420"/>
                  </a:lnTo>
                  <a:cubicBezTo>
                    <a:pt x="1" y="122738"/>
                    <a:pt x="1089" y="123826"/>
                    <a:pt x="2428" y="123826"/>
                  </a:cubicBezTo>
                  <a:lnTo>
                    <a:pt x="121420" y="123826"/>
                  </a:lnTo>
                  <a:cubicBezTo>
                    <a:pt x="122760" y="123826"/>
                    <a:pt x="123827" y="122738"/>
                    <a:pt x="123827" y="121420"/>
                  </a:cubicBezTo>
                  <a:lnTo>
                    <a:pt x="123827" y="109389"/>
                  </a:lnTo>
                  <a:cubicBezTo>
                    <a:pt x="123827" y="108050"/>
                    <a:pt x="122739" y="106962"/>
                    <a:pt x="121420" y="106962"/>
                  </a:cubicBezTo>
                  <a:lnTo>
                    <a:pt x="119684" y="106962"/>
                  </a:lnTo>
                  <a:lnTo>
                    <a:pt x="119684" y="54946"/>
                  </a:lnTo>
                  <a:cubicBezTo>
                    <a:pt x="119684" y="52247"/>
                    <a:pt x="117487" y="50050"/>
                    <a:pt x="114788" y="50050"/>
                  </a:cubicBezTo>
                  <a:lnTo>
                    <a:pt x="81958" y="50050"/>
                  </a:lnTo>
                  <a:lnTo>
                    <a:pt x="81958" y="33248"/>
                  </a:lnTo>
                  <a:cubicBezTo>
                    <a:pt x="83904" y="32181"/>
                    <a:pt x="85202" y="30130"/>
                    <a:pt x="85202" y="27766"/>
                  </a:cubicBezTo>
                  <a:lnTo>
                    <a:pt x="85202" y="24272"/>
                  </a:lnTo>
                  <a:cubicBezTo>
                    <a:pt x="85202" y="20819"/>
                    <a:pt x="82398" y="17995"/>
                    <a:pt x="78945" y="17995"/>
                  </a:cubicBezTo>
                  <a:lnTo>
                    <a:pt x="60072" y="17995"/>
                  </a:lnTo>
                  <a:lnTo>
                    <a:pt x="60072" y="15003"/>
                  </a:lnTo>
                  <a:cubicBezTo>
                    <a:pt x="60072" y="6738"/>
                    <a:pt x="53335" y="0"/>
                    <a:pt x="450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551;p59">
            <a:extLst>
              <a:ext uri="{FF2B5EF4-FFF2-40B4-BE49-F238E27FC236}">
                <a16:creationId xmlns:a16="http://schemas.microsoft.com/office/drawing/2014/main" id="{FCD698A9-F194-7539-70A6-85A2594D9501}"/>
              </a:ext>
            </a:extLst>
          </p:cNvPr>
          <p:cNvGrpSpPr/>
          <p:nvPr/>
        </p:nvGrpSpPr>
        <p:grpSpPr>
          <a:xfrm>
            <a:off x="7996974" y="4313886"/>
            <a:ext cx="433758" cy="428963"/>
            <a:chOff x="1139550" y="2792340"/>
            <a:chExt cx="433758" cy="428963"/>
          </a:xfrm>
        </p:grpSpPr>
        <p:sp>
          <p:nvSpPr>
            <p:cNvPr id="33" name="Google Shape;1552;p59">
              <a:extLst>
                <a:ext uri="{FF2B5EF4-FFF2-40B4-BE49-F238E27FC236}">
                  <a16:creationId xmlns:a16="http://schemas.microsoft.com/office/drawing/2014/main" id="{519169E0-EF3F-57A9-D06B-4AC65EDBC886}"/>
                </a:ext>
              </a:extLst>
            </p:cNvPr>
            <p:cNvSpPr/>
            <p:nvPr/>
          </p:nvSpPr>
          <p:spPr>
            <a:xfrm>
              <a:off x="1139550" y="2937802"/>
              <a:ext cx="369000" cy="28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53;p59">
              <a:extLst>
                <a:ext uri="{FF2B5EF4-FFF2-40B4-BE49-F238E27FC236}">
                  <a16:creationId xmlns:a16="http://schemas.microsoft.com/office/drawing/2014/main" id="{79839A43-B971-2DDE-83CA-C106644B233C}"/>
                </a:ext>
              </a:extLst>
            </p:cNvPr>
            <p:cNvSpPr/>
            <p:nvPr/>
          </p:nvSpPr>
          <p:spPr>
            <a:xfrm>
              <a:off x="1313226" y="2968588"/>
              <a:ext cx="126777" cy="127601"/>
            </a:xfrm>
            <a:custGeom>
              <a:avLst/>
              <a:gdLst/>
              <a:ahLst/>
              <a:cxnLst/>
              <a:rect l="l" t="t" r="r" b="b"/>
              <a:pathLst>
                <a:path w="3140" h="3160" extrusionOk="0">
                  <a:moveTo>
                    <a:pt x="1256" y="0"/>
                  </a:moveTo>
                  <a:lnTo>
                    <a:pt x="1256" y="1255"/>
                  </a:lnTo>
                  <a:lnTo>
                    <a:pt x="1" y="1255"/>
                  </a:lnTo>
                  <a:lnTo>
                    <a:pt x="1" y="1883"/>
                  </a:lnTo>
                  <a:lnTo>
                    <a:pt x="1256" y="1883"/>
                  </a:lnTo>
                  <a:lnTo>
                    <a:pt x="1256" y="3159"/>
                  </a:lnTo>
                  <a:lnTo>
                    <a:pt x="1884" y="3159"/>
                  </a:lnTo>
                  <a:lnTo>
                    <a:pt x="1884" y="1883"/>
                  </a:lnTo>
                  <a:lnTo>
                    <a:pt x="3139" y="1883"/>
                  </a:lnTo>
                  <a:lnTo>
                    <a:pt x="3139" y="1255"/>
                  </a:lnTo>
                  <a:lnTo>
                    <a:pt x="1884" y="1255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54;p59">
              <a:extLst>
                <a:ext uri="{FF2B5EF4-FFF2-40B4-BE49-F238E27FC236}">
                  <a16:creationId xmlns:a16="http://schemas.microsoft.com/office/drawing/2014/main" id="{992780F3-E13B-1342-5D00-3E003B642D8E}"/>
                </a:ext>
              </a:extLst>
            </p:cNvPr>
            <p:cNvSpPr/>
            <p:nvPr/>
          </p:nvSpPr>
          <p:spPr>
            <a:xfrm>
              <a:off x="1183574" y="2792340"/>
              <a:ext cx="389734" cy="388972"/>
            </a:xfrm>
            <a:custGeom>
              <a:avLst/>
              <a:gdLst/>
              <a:ahLst/>
              <a:cxnLst/>
              <a:rect l="l" t="t" r="r" b="b"/>
              <a:pathLst>
                <a:path w="10735" h="10714" extrusionOk="0">
                  <a:moveTo>
                    <a:pt x="10086" y="1276"/>
                  </a:moveTo>
                  <a:lnTo>
                    <a:pt x="10086" y="2532"/>
                  </a:lnTo>
                  <a:lnTo>
                    <a:pt x="628" y="2532"/>
                  </a:lnTo>
                  <a:lnTo>
                    <a:pt x="628" y="1276"/>
                  </a:lnTo>
                  <a:lnTo>
                    <a:pt x="1277" y="1276"/>
                  </a:lnTo>
                  <a:lnTo>
                    <a:pt x="1277" y="1904"/>
                  </a:lnTo>
                  <a:lnTo>
                    <a:pt x="1905" y="1904"/>
                  </a:lnTo>
                  <a:lnTo>
                    <a:pt x="1905" y="1276"/>
                  </a:lnTo>
                  <a:lnTo>
                    <a:pt x="2532" y="1276"/>
                  </a:lnTo>
                  <a:lnTo>
                    <a:pt x="2532" y="1904"/>
                  </a:lnTo>
                  <a:lnTo>
                    <a:pt x="3160" y="1904"/>
                  </a:lnTo>
                  <a:lnTo>
                    <a:pt x="3160" y="1276"/>
                  </a:lnTo>
                  <a:lnTo>
                    <a:pt x="3788" y="1276"/>
                  </a:lnTo>
                  <a:lnTo>
                    <a:pt x="3788" y="1904"/>
                  </a:lnTo>
                  <a:lnTo>
                    <a:pt x="4415" y="1904"/>
                  </a:lnTo>
                  <a:lnTo>
                    <a:pt x="4415" y="1276"/>
                  </a:lnTo>
                  <a:lnTo>
                    <a:pt x="5043" y="1276"/>
                  </a:lnTo>
                  <a:lnTo>
                    <a:pt x="5043" y="1904"/>
                  </a:lnTo>
                  <a:lnTo>
                    <a:pt x="5671" y="1904"/>
                  </a:lnTo>
                  <a:lnTo>
                    <a:pt x="5671" y="1276"/>
                  </a:lnTo>
                  <a:lnTo>
                    <a:pt x="6299" y="1276"/>
                  </a:lnTo>
                  <a:lnTo>
                    <a:pt x="6299" y="1904"/>
                  </a:lnTo>
                  <a:lnTo>
                    <a:pt x="6926" y="1904"/>
                  </a:lnTo>
                  <a:lnTo>
                    <a:pt x="6926" y="1276"/>
                  </a:lnTo>
                  <a:lnTo>
                    <a:pt x="7554" y="1276"/>
                  </a:lnTo>
                  <a:lnTo>
                    <a:pt x="7554" y="1904"/>
                  </a:lnTo>
                  <a:lnTo>
                    <a:pt x="8182" y="1904"/>
                  </a:lnTo>
                  <a:lnTo>
                    <a:pt x="8182" y="1276"/>
                  </a:lnTo>
                  <a:lnTo>
                    <a:pt x="8809" y="1276"/>
                  </a:lnTo>
                  <a:lnTo>
                    <a:pt x="8809" y="1904"/>
                  </a:lnTo>
                  <a:lnTo>
                    <a:pt x="9437" y="1904"/>
                  </a:lnTo>
                  <a:lnTo>
                    <a:pt x="9437" y="1276"/>
                  </a:lnTo>
                  <a:close/>
                  <a:moveTo>
                    <a:pt x="10086" y="3160"/>
                  </a:moveTo>
                  <a:lnTo>
                    <a:pt x="10086" y="10085"/>
                  </a:lnTo>
                  <a:lnTo>
                    <a:pt x="628" y="10085"/>
                  </a:lnTo>
                  <a:lnTo>
                    <a:pt x="628" y="3160"/>
                  </a:lnTo>
                  <a:close/>
                  <a:moveTo>
                    <a:pt x="1277" y="0"/>
                  </a:moveTo>
                  <a:lnTo>
                    <a:pt x="1277" y="649"/>
                  </a:lnTo>
                  <a:lnTo>
                    <a:pt x="1" y="649"/>
                  </a:lnTo>
                  <a:lnTo>
                    <a:pt x="1" y="10713"/>
                  </a:lnTo>
                  <a:lnTo>
                    <a:pt x="10734" y="10713"/>
                  </a:lnTo>
                  <a:lnTo>
                    <a:pt x="10734" y="649"/>
                  </a:lnTo>
                  <a:lnTo>
                    <a:pt x="9437" y="649"/>
                  </a:lnTo>
                  <a:lnTo>
                    <a:pt x="9437" y="0"/>
                  </a:lnTo>
                  <a:lnTo>
                    <a:pt x="8809" y="0"/>
                  </a:lnTo>
                  <a:lnTo>
                    <a:pt x="8809" y="649"/>
                  </a:lnTo>
                  <a:lnTo>
                    <a:pt x="8182" y="649"/>
                  </a:lnTo>
                  <a:lnTo>
                    <a:pt x="8182" y="0"/>
                  </a:lnTo>
                  <a:lnTo>
                    <a:pt x="7554" y="0"/>
                  </a:lnTo>
                  <a:lnTo>
                    <a:pt x="7554" y="649"/>
                  </a:lnTo>
                  <a:lnTo>
                    <a:pt x="6926" y="649"/>
                  </a:lnTo>
                  <a:lnTo>
                    <a:pt x="6926" y="0"/>
                  </a:lnTo>
                  <a:lnTo>
                    <a:pt x="6299" y="0"/>
                  </a:lnTo>
                  <a:lnTo>
                    <a:pt x="6299" y="649"/>
                  </a:lnTo>
                  <a:lnTo>
                    <a:pt x="5671" y="649"/>
                  </a:lnTo>
                  <a:lnTo>
                    <a:pt x="5671" y="0"/>
                  </a:lnTo>
                  <a:lnTo>
                    <a:pt x="5043" y="0"/>
                  </a:lnTo>
                  <a:lnTo>
                    <a:pt x="5043" y="649"/>
                  </a:lnTo>
                  <a:lnTo>
                    <a:pt x="4415" y="649"/>
                  </a:lnTo>
                  <a:lnTo>
                    <a:pt x="4415" y="0"/>
                  </a:lnTo>
                  <a:lnTo>
                    <a:pt x="3788" y="0"/>
                  </a:lnTo>
                  <a:lnTo>
                    <a:pt x="3788" y="649"/>
                  </a:lnTo>
                  <a:lnTo>
                    <a:pt x="3160" y="649"/>
                  </a:lnTo>
                  <a:lnTo>
                    <a:pt x="3160" y="0"/>
                  </a:lnTo>
                  <a:lnTo>
                    <a:pt x="2532" y="0"/>
                  </a:lnTo>
                  <a:lnTo>
                    <a:pt x="2532" y="649"/>
                  </a:lnTo>
                  <a:lnTo>
                    <a:pt x="1905" y="649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55;p59">
              <a:extLst>
                <a:ext uri="{FF2B5EF4-FFF2-40B4-BE49-F238E27FC236}">
                  <a16:creationId xmlns:a16="http://schemas.microsoft.com/office/drawing/2014/main" id="{47E27ED2-C195-46E8-83A2-A632221A6CE4}"/>
                </a:ext>
              </a:extLst>
            </p:cNvPr>
            <p:cNvSpPr/>
            <p:nvPr/>
          </p:nvSpPr>
          <p:spPr>
            <a:xfrm>
              <a:off x="1298301" y="2952631"/>
              <a:ext cx="160287" cy="159524"/>
            </a:xfrm>
            <a:custGeom>
              <a:avLst/>
              <a:gdLst/>
              <a:ahLst/>
              <a:cxnLst/>
              <a:rect l="l" t="t" r="r" b="b"/>
              <a:pathLst>
                <a:path w="4415" h="4394" extrusionOk="0">
                  <a:moveTo>
                    <a:pt x="2511" y="628"/>
                  </a:moveTo>
                  <a:lnTo>
                    <a:pt x="2511" y="1883"/>
                  </a:lnTo>
                  <a:lnTo>
                    <a:pt x="3787" y="1883"/>
                  </a:lnTo>
                  <a:lnTo>
                    <a:pt x="3787" y="2511"/>
                  </a:lnTo>
                  <a:lnTo>
                    <a:pt x="2511" y="2511"/>
                  </a:lnTo>
                  <a:lnTo>
                    <a:pt x="2511" y="3766"/>
                  </a:lnTo>
                  <a:lnTo>
                    <a:pt x="1883" y="3766"/>
                  </a:lnTo>
                  <a:lnTo>
                    <a:pt x="1883" y="2511"/>
                  </a:lnTo>
                  <a:lnTo>
                    <a:pt x="628" y="2511"/>
                  </a:lnTo>
                  <a:lnTo>
                    <a:pt x="628" y="1883"/>
                  </a:lnTo>
                  <a:lnTo>
                    <a:pt x="1883" y="1883"/>
                  </a:lnTo>
                  <a:lnTo>
                    <a:pt x="1883" y="628"/>
                  </a:lnTo>
                  <a:close/>
                  <a:moveTo>
                    <a:pt x="1255" y="0"/>
                  </a:moveTo>
                  <a:lnTo>
                    <a:pt x="1255" y="1255"/>
                  </a:lnTo>
                  <a:lnTo>
                    <a:pt x="0" y="1255"/>
                  </a:lnTo>
                  <a:lnTo>
                    <a:pt x="0" y="3139"/>
                  </a:lnTo>
                  <a:lnTo>
                    <a:pt x="1255" y="3139"/>
                  </a:lnTo>
                  <a:lnTo>
                    <a:pt x="1255" y="4394"/>
                  </a:lnTo>
                  <a:lnTo>
                    <a:pt x="3139" y="4394"/>
                  </a:lnTo>
                  <a:lnTo>
                    <a:pt x="3139" y="3139"/>
                  </a:lnTo>
                  <a:lnTo>
                    <a:pt x="4415" y="3139"/>
                  </a:lnTo>
                  <a:lnTo>
                    <a:pt x="4415" y="1255"/>
                  </a:lnTo>
                  <a:lnTo>
                    <a:pt x="3139" y="1255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892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59FB11A-1D3A-D13E-3D0E-3DCB8E6FB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 sistema terá tela de consulta para ver bolsas de coleta disponíveis e cadastramento de novas bolsas.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DC5BDE2-284A-4FFF-D92A-840420E7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Bolsas de coleta</a:t>
            </a:r>
          </a:p>
        </p:txBody>
      </p:sp>
      <p:grpSp>
        <p:nvGrpSpPr>
          <p:cNvPr id="4" name="Google Shape;620;p38">
            <a:extLst>
              <a:ext uri="{FF2B5EF4-FFF2-40B4-BE49-F238E27FC236}">
                <a16:creationId xmlns:a16="http://schemas.microsoft.com/office/drawing/2014/main" id="{8F7C4C40-E229-B3D8-7992-0CA38D45813A}"/>
              </a:ext>
            </a:extLst>
          </p:cNvPr>
          <p:cNvGrpSpPr/>
          <p:nvPr/>
        </p:nvGrpSpPr>
        <p:grpSpPr>
          <a:xfrm>
            <a:off x="1741042" y="2879225"/>
            <a:ext cx="1130255" cy="1136752"/>
            <a:chOff x="1519695" y="2959150"/>
            <a:chExt cx="1130255" cy="1136752"/>
          </a:xfrm>
        </p:grpSpPr>
        <p:sp>
          <p:nvSpPr>
            <p:cNvPr id="5" name="Google Shape;621;p38">
              <a:extLst>
                <a:ext uri="{FF2B5EF4-FFF2-40B4-BE49-F238E27FC236}">
                  <a16:creationId xmlns:a16="http://schemas.microsoft.com/office/drawing/2014/main" id="{C4F9D419-2C47-1D79-6445-52C65CF524A4}"/>
                </a:ext>
              </a:extLst>
            </p:cNvPr>
            <p:cNvSpPr/>
            <p:nvPr/>
          </p:nvSpPr>
          <p:spPr>
            <a:xfrm>
              <a:off x="1519695" y="3991608"/>
              <a:ext cx="1032983" cy="104294"/>
            </a:xfrm>
            <a:custGeom>
              <a:avLst/>
              <a:gdLst/>
              <a:ahLst/>
              <a:cxnLst/>
              <a:rect l="l" t="t" r="r" b="b"/>
              <a:pathLst>
                <a:path w="118973" h="12012" extrusionOk="0">
                  <a:moveTo>
                    <a:pt x="101062" y="1"/>
                  </a:moveTo>
                  <a:lnTo>
                    <a:pt x="90307" y="1"/>
                  </a:lnTo>
                  <a:lnTo>
                    <a:pt x="77125" y="1"/>
                  </a:lnTo>
                  <a:lnTo>
                    <a:pt x="50887" y="1"/>
                  </a:lnTo>
                  <a:lnTo>
                    <a:pt x="39756" y="1"/>
                  </a:lnTo>
                  <a:lnTo>
                    <a:pt x="28624" y="1"/>
                  </a:lnTo>
                  <a:lnTo>
                    <a:pt x="4123" y="1"/>
                  </a:lnTo>
                  <a:lnTo>
                    <a:pt x="1" y="1"/>
                  </a:lnTo>
                  <a:lnTo>
                    <a:pt x="1" y="12011"/>
                  </a:lnTo>
                  <a:lnTo>
                    <a:pt x="118973" y="12011"/>
                  </a:lnTo>
                  <a:lnTo>
                    <a:pt x="118973" y="1"/>
                  </a:lnTo>
                  <a:lnTo>
                    <a:pt x="114851" y="1"/>
                  </a:lnTo>
                  <a:lnTo>
                    <a:pt x="1010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2;p38">
              <a:extLst>
                <a:ext uri="{FF2B5EF4-FFF2-40B4-BE49-F238E27FC236}">
                  <a16:creationId xmlns:a16="http://schemas.microsoft.com/office/drawing/2014/main" id="{56C8BB9D-DEA6-D80B-8753-82D8C1224765}"/>
                </a:ext>
              </a:extLst>
            </p:cNvPr>
            <p:cNvSpPr/>
            <p:nvPr/>
          </p:nvSpPr>
          <p:spPr>
            <a:xfrm>
              <a:off x="1745700" y="3066116"/>
              <a:ext cx="253442" cy="253433"/>
            </a:xfrm>
            <a:custGeom>
              <a:avLst/>
              <a:gdLst/>
              <a:ahLst/>
              <a:cxnLst/>
              <a:rect l="l" t="t" r="r" b="b"/>
              <a:pathLst>
                <a:path w="29190" h="29189" extrusionOk="0">
                  <a:moveTo>
                    <a:pt x="29189" y="12576"/>
                  </a:moveTo>
                  <a:cubicBezTo>
                    <a:pt x="29189" y="5650"/>
                    <a:pt x="23540" y="0"/>
                    <a:pt x="16614" y="0"/>
                  </a:cubicBezTo>
                  <a:lnTo>
                    <a:pt x="12576" y="0"/>
                  </a:lnTo>
                  <a:cubicBezTo>
                    <a:pt x="5650" y="0"/>
                    <a:pt x="1" y="5650"/>
                    <a:pt x="1" y="12576"/>
                  </a:cubicBezTo>
                  <a:lnTo>
                    <a:pt x="1" y="17995"/>
                  </a:lnTo>
                  <a:lnTo>
                    <a:pt x="1" y="29189"/>
                  </a:lnTo>
                  <a:lnTo>
                    <a:pt x="12660" y="29189"/>
                  </a:lnTo>
                  <a:lnTo>
                    <a:pt x="29189" y="29189"/>
                  </a:lnTo>
                  <a:lnTo>
                    <a:pt x="29189" y="17995"/>
                  </a:lnTo>
                  <a:lnTo>
                    <a:pt x="29189" y="125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623;p38">
              <a:extLst>
                <a:ext uri="{FF2B5EF4-FFF2-40B4-BE49-F238E27FC236}">
                  <a16:creationId xmlns:a16="http://schemas.microsoft.com/office/drawing/2014/main" id="{D42F1B31-C3D0-05B0-A087-11B9BF5EF31F}"/>
                </a:ext>
              </a:extLst>
            </p:cNvPr>
            <p:cNvGrpSpPr/>
            <p:nvPr/>
          </p:nvGrpSpPr>
          <p:grpSpPr>
            <a:xfrm>
              <a:off x="1555486" y="3315781"/>
              <a:ext cx="633857" cy="579713"/>
              <a:chOff x="1555486" y="3315781"/>
              <a:chExt cx="633857" cy="579713"/>
            </a:xfrm>
          </p:grpSpPr>
          <p:sp>
            <p:nvSpPr>
              <p:cNvPr id="29" name="Google Shape;624;p38">
                <a:extLst>
                  <a:ext uri="{FF2B5EF4-FFF2-40B4-BE49-F238E27FC236}">
                    <a16:creationId xmlns:a16="http://schemas.microsoft.com/office/drawing/2014/main" id="{316FB310-278F-2D1E-09A7-C7DDADBB9438}"/>
                  </a:ext>
                </a:extLst>
              </p:cNvPr>
              <p:cNvSpPr/>
              <p:nvPr/>
            </p:nvSpPr>
            <p:spPr>
              <a:xfrm>
                <a:off x="1734950" y="3727100"/>
                <a:ext cx="110700" cy="16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25;p38">
                <a:extLst>
                  <a:ext uri="{FF2B5EF4-FFF2-40B4-BE49-F238E27FC236}">
                    <a16:creationId xmlns:a16="http://schemas.microsoft.com/office/drawing/2014/main" id="{F395DE89-36AF-57F3-B049-96F692605697}"/>
                  </a:ext>
                </a:extLst>
              </p:cNvPr>
              <p:cNvSpPr/>
              <p:nvPr/>
            </p:nvSpPr>
            <p:spPr>
              <a:xfrm>
                <a:off x="1555486" y="3315781"/>
                <a:ext cx="633857" cy="579713"/>
              </a:xfrm>
              <a:custGeom>
                <a:avLst/>
                <a:gdLst/>
                <a:ahLst/>
                <a:cxnLst/>
                <a:rect l="l" t="t" r="r" b="b"/>
                <a:pathLst>
                  <a:path w="73004" h="66768" extrusionOk="0">
                    <a:moveTo>
                      <a:pt x="51096" y="63"/>
                    </a:moveTo>
                    <a:lnTo>
                      <a:pt x="34567" y="63"/>
                    </a:lnTo>
                    <a:lnTo>
                      <a:pt x="21908" y="63"/>
                    </a:lnTo>
                    <a:lnTo>
                      <a:pt x="608" y="63"/>
                    </a:lnTo>
                    <a:cubicBezTo>
                      <a:pt x="398" y="63"/>
                      <a:pt x="210" y="42"/>
                      <a:pt x="1" y="21"/>
                    </a:cubicBezTo>
                    <a:lnTo>
                      <a:pt x="1" y="66767"/>
                    </a:lnTo>
                    <a:lnTo>
                      <a:pt x="24502" y="66767"/>
                    </a:lnTo>
                    <a:lnTo>
                      <a:pt x="24502" y="54297"/>
                    </a:lnTo>
                    <a:lnTo>
                      <a:pt x="35634" y="54297"/>
                    </a:lnTo>
                    <a:lnTo>
                      <a:pt x="46765" y="54297"/>
                    </a:lnTo>
                    <a:lnTo>
                      <a:pt x="46765" y="66767"/>
                    </a:lnTo>
                    <a:lnTo>
                      <a:pt x="73003" y="66767"/>
                    </a:lnTo>
                    <a:lnTo>
                      <a:pt x="73003" y="20924"/>
                    </a:lnTo>
                    <a:lnTo>
                      <a:pt x="73003" y="0"/>
                    </a:lnTo>
                    <a:cubicBezTo>
                      <a:pt x="72794" y="42"/>
                      <a:pt x="72606" y="63"/>
                      <a:pt x="72396" y="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626;p38">
              <a:extLst>
                <a:ext uri="{FF2B5EF4-FFF2-40B4-BE49-F238E27FC236}">
                  <a16:creationId xmlns:a16="http://schemas.microsoft.com/office/drawing/2014/main" id="{5622D4FA-4F61-7236-ED1A-7C412462FEAD}"/>
                </a:ext>
              </a:extLst>
            </p:cNvPr>
            <p:cNvSpPr/>
            <p:nvPr/>
          </p:nvSpPr>
          <p:spPr>
            <a:xfrm>
              <a:off x="1877496" y="3042281"/>
              <a:ext cx="142254" cy="142254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8202" y="0"/>
                  </a:moveTo>
                  <a:cubicBezTo>
                    <a:pt x="6863" y="0"/>
                    <a:pt x="5775" y="1088"/>
                    <a:pt x="5775" y="2427"/>
                  </a:cubicBezTo>
                  <a:lnTo>
                    <a:pt x="5775" y="5775"/>
                  </a:lnTo>
                  <a:lnTo>
                    <a:pt x="2428" y="5775"/>
                  </a:lnTo>
                  <a:cubicBezTo>
                    <a:pt x="1088" y="5775"/>
                    <a:pt x="0" y="6842"/>
                    <a:pt x="0" y="8181"/>
                  </a:cubicBezTo>
                  <a:cubicBezTo>
                    <a:pt x="0" y="9520"/>
                    <a:pt x="1088" y="10608"/>
                    <a:pt x="2428" y="10608"/>
                  </a:cubicBezTo>
                  <a:lnTo>
                    <a:pt x="5775" y="10608"/>
                  </a:lnTo>
                  <a:lnTo>
                    <a:pt x="5775" y="13956"/>
                  </a:lnTo>
                  <a:cubicBezTo>
                    <a:pt x="5775" y="15295"/>
                    <a:pt x="6863" y="16383"/>
                    <a:pt x="8202" y="16383"/>
                  </a:cubicBezTo>
                  <a:cubicBezTo>
                    <a:pt x="9521" y="16383"/>
                    <a:pt x="10609" y="15295"/>
                    <a:pt x="10609" y="13956"/>
                  </a:cubicBezTo>
                  <a:lnTo>
                    <a:pt x="10609" y="10608"/>
                  </a:lnTo>
                  <a:lnTo>
                    <a:pt x="13956" y="10608"/>
                  </a:lnTo>
                  <a:cubicBezTo>
                    <a:pt x="15296" y="10608"/>
                    <a:pt x="16384" y="9520"/>
                    <a:pt x="16384" y="8181"/>
                  </a:cubicBezTo>
                  <a:cubicBezTo>
                    <a:pt x="16384" y="6842"/>
                    <a:pt x="15296" y="5775"/>
                    <a:pt x="13956" y="5775"/>
                  </a:cubicBezTo>
                  <a:lnTo>
                    <a:pt x="10609" y="5775"/>
                  </a:lnTo>
                  <a:lnTo>
                    <a:pt x="10609" y="2427"/>
                  </a:lnTo>
                  <a:cubicBezTo>
                    <a:pt x="10609" y="1088"/>
                    <a:pt x="9521" y="0"/>
                    <a:pt x="8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627;p38">
              <a:extLst>
                <a:ext uri="{FF2B5EF4-FFF2-40B4-BE49-F238E27FC236}">
                  <a16:creationId xmlns:a16="http://schemas.microsoft.com/office/drawing/2014/main" id="{10D75196-D0A1-8F12-FAF1-DD9A2C4E34BD}"/>
                </a:ext>
              </a:extLst>
            </p:cNvPr>
            <p:cNvGrpSpPr/>
            <p:nvPr/>
          </p:nvGrpSpPr>
          <p:grpSpPr>
            <a:xfrm>
              <a:off x="1725799" y="3313697"/>
              <a:ext cx="445652" cy="311224"/>
              <a:chOff x="1649599" y="3389897"/>
              <a:chExt cx="445652" cy="311224"/>
            </a:xfrm>
          </p:grpSpPr>
          <p:sp>
            <p:nvSpPr>
              <p:cNvPr id="17" name="Google Shape;628;p38">
                <a:extLst>
                  <a:ext uri="{FF2B5EF4-FFF2-40B4-BE49-F238E27FC236}">
                    <a16:creationId xmlns:a16="http://schemas.microsoft.com/office/drawing/2014/main" id="{7C4F1964-FB8E-5751-10B9-5854968CCBF0}"/>
                  </a:ext>
                </a:extLst>
              </p:cNvPr>
              <p:cNvSpPr/>
              <p:nvPr/>
            </p:nvSpPr>
            <p:spPr>
              <a:xfrm>
                <a:off x="1649599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7" y="1"/>
                    </a:moveTo>
                    <a:cubicBezTo>
                      <a:pt x="1088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8" y="7973"/>
                      <a:pt x="2427" y="7973"/>
                    </a:cubicBezTo>
                    <a:cubicBezTo>
                      <a:pt x="3766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66" y="1"/>
                      <a:pt x="24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29;p38">
                <a:extLst>
                  <a:ext uri="{FF2B5EF4-FFF2-40B4-BE49-F238E27FC236}">
                    <a16:creationId xmlns:a16="http://schemas.microsoft.com/office/drawing/2014/main" id="{08E6799F-4B92-30A0-246F-4AA31631E72D}"/>
                  </a:ext>
                </a:extLst>
              </p:cNvPr>
              <p:cNvSpPr/>
              <p:nvPr/>
            </p:nvSpPr>
            <p:spPr>
              <a:xfrm>
                <a:off x="1784217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07" y="1"/>
                    </a:moveTo>
                    <a:cubicBezTo>
                      <a:pt x="1068" y="1"/>
                      <a:pt x="1" y="1068"/>
                      <a:pt x="1" y="2407"/>
                    </a:cubicBezTo>
                    <a:lnTo>
                      <a:pt x="1" y="5546"/>
                    </a:lnTo>
                    <a:cubicBezTo>
                      <a:pt x="1" y="6885"/>
                      <a:pt x="1068" y="7973"/>
                      <a:pt x="2407" y="7973"/>
                    </a:cubicBezTo>
                    <a:cubicBezTo>
                      <a:pt x="3746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46" y="1"/>
                      <a:pt x="24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30;p38">
                <a:extLst>
                  <a:ext uri="{FF2B5EF4-FFF2-40B4-BE49-F238E27FC236}">
                    <a16:creationId xmlns:a16="http://schemas.microsoft.com/office/drawing/2014/main" id="{3198AA96-AF4C-5DDB-DFC2-7AD29EADF8D4}"/>
                  </a:ext>
                </a:extLst>
              </p:cNvPr>
              <p:cNvSpPr/>
              <p:nvPr/>
            </p:nvSpPr>
            <p:spPr>
              <a:xfrm>
                <a:off x="1918662" y="3389897"/>
                <a:ext cx="42154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3" extrusionOk="0">
                    <a:moveTo>
                      <a:pt x="2427" y="1"/>
                    </a:moveTo>
                    <a:cubicBezTo>
                      <a:pt x="1088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8" y="7973"/>
                      <a:pt x="2427" y="7973"/>
                    </a:cubicBezTo>
                    <a:cubicBezTo>
                      <a:pt x="3766" y="7973"/>
                      <a:pt x="4854" y="6885"/>
                      <a:pt x="4854" y="5546"/>
                    </a:cubicBezTo>
                    <a:lnTo>
                      <a:pt x="4854" y="2407"/>
                    </a:lnTo>
                    <a:cubicBezTo>
                      <a:pt x="4854" y="1068"/>
                      <a:pt x="3766" y="1"/>
                      <a:pt x="24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31;p38">
                <a:extLst>
                  <a:ext uri="{FF2B5EF4-FFF2-40B4-BE49-F238E27FC236}">
                    <a16:creationId xmlns:a16="http://schemas.microsoft.com/office/drawing/2014/main" id="{626F0301-B9D4-BE1A-A205-A97567C77970}"/>
                  </a:ext>
                </a:extLst>
              </p:cNvPr>
              <p:cNvSpPr/>
              <p:nvPr/>
            </p:nvSpPr>
            <p:spPr>
              <a:xfrm>
                <a:off x="2053280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1"/>
                    </a:moveTo>
                    <a:cubicBezTo>
                      <a:pt x="1089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9" y="7973"/>
                      <a:pt x="2428" y="7973"/>
                    </a:cubicBezTo>
                    <a:cubicBezTo>
                      <a:pt x="3767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67" y="1"/>
                      <a:pt x="24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32;p38">
                <a:extLst>
                  <a:ext uri="{FF2B5EF4-FFF2-40B4-BE49-F238E27FC236}">
                    <a16:creationId xmlns:a16="http://schemas.microsoft.com/office/drawing/2014/main" id="{FB6AC8A3-097A-0F30-B406-14F3D3FE8040}"/>
                  </a:ext>
                </a:extLst>
              </p:cNvPr>
              <p:cNvSpPr/>
              <p:nvPr/>
            </p:nvSpPr>
            <p:spPr>
              <a:xfrm>
                <a:off x="1649599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8" y="7972"/>
                      <a:pt x="2427" y="7972"/>
                    </a:cubicBezTo>
                    <a:cubicBezTo>
                      <a:pt x="3766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3;p38">
                <a:extLst>
                  <a:ext uri="{FF2B5EF4-FFF2-40B4-BE49-F238E27FC236}">
                    <a16:creationId xmlns:a16="http://schemas.microsoft.com/office/drawing/2014/main" id="{FF04A0F5-726A-6DB1-FBF5-7ADFDB9271EE}"/>
                  </a:ext>
                </a:extLst>
              </p:cNvPr>
              <p:cNvSpPr/>
              <p:nvPr/>
            </p:nvSpPr>
            <p:spPr>
              <a:xfrm>
                <a:off x="1784217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07" y="0"/>
                    </a:moveTo>
                    <a:cubicBezTo>
                      <a:pt x="1068" y="0"/>
                      <a:pt x="1" y="1088"/>
                      <a:pt x="1" y="2406"/>
                    </a:cubicBezTo>
                    <a:lnTo>
                      <a:pt x="1" y="5545"/>
                    </a:lnTo>
                    <a:cubicBezTo>
                      <a:pt x="1" y="6884"/>
                      <a:pt x="1068" y="7972"/>
                      <a:pt x="2407" y="7972"/>
                    </a:cubicBezTo>
                    <a:cubicBezTo>
                      <a:pt x="3746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46" y="0"/>
                      <a:pt x="24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4;p38">
                <a:extLst>
                  <a:ext uri="{FF2B5EF4-FFF2-40B4-BE49-F238E27FC236}">
                    <a16:creationId xmlns:a16="http://schemas.microsoft.com/office/drawing/2014/main" id="{513BF67C-42F4-6519-3F81-A74D832D9DBF}"/>
                  </a:ext>
                </a:extLst>
              </p:cNvPr>
              <p:cNvSpPr/>
              <p:nvPr/>
            </p:nvSpPr>
            <p:spPr>
              <a:xfrm>
                <a:off x="1918662" y="3510901"/>
                <a:ext cx="42154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2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8" y="7972"/>
                      <a:pt x="2427" y="7972"/>
                    </a:cubicBezTo>
                    <a:cubicBezTo>
                      <a:pt x="3766" y="7972"/>
                      <a:pt x="4854" y="6884"/>
                      <a:pt x="4854" y="5545"/>
                    </a:cubicBezTo>
                    <a:lnTo>
                      <a:pt x="4854" y="2406"/>
                    </a:lnTo>
                    <a:cubicBezTo>
                      <a:pt x="485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35;p38">
                <a:extLst>
                  <a:ext uri="{FF2B5EF4-FFF2-40B4-BE49-F238E27FC236}">
                    <a16:creationId xmlns:a16="http://schemas.microsoft.com/office/drawing/2014/main" id="{41DC3A75-B178-CB0A-C3C8-EF839CA56B0E}"/>
                  </a:ext>
                </a:extLst>
              </p:cNvPr>
              <p:cNvSpPr/>
              <p:nvPr/>
            </p:nvSpPr>
            <p:spPr>
              <a:xfrm>
                <a:off x="2053280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28" y="0"/>
                    </a:moveTo>
                    <a:cubicBezTo>
                      <a:pt x="1089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9" y="7972"/>
                      <a:pt x="2428" y="7972"/>
                    </a:cubicBezTo>
                    <a:cubicBezTo>
                      <a:pt x="3767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36;p38">
                <a:extLst>
                  <a:ext uri="{FF2B5EF4-FFF2-40B4-BE49-F238E27FC236}">
                    <a16:creationId xmlns:a16="http://schemas.microsoft.com/office/drawing/2014/main" id="{20042395-8DE0-1CBD-CBA1-3AC54A2616E2}"/>
                  </a:ext>
                </a:extLst>
              </p:cNvPr>
              <p:cNvSpPr/>
              <p:nvPr/>
            </p:nvSpPr>
            <p:spPr>
              <a:xfrm>
                <a:off x="1649599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8" y="7972"/>
                      <a:pt x="2427" y="7972"/>
                    </a:cubicBezTo>
                    <a:cubicBezTo>
                      <a:pt x="376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7;p38">
                <a:extLst>
                  <a:ext uri="{FF2B5EF4-FFF2-40B4-BE49-F238E27FC236}">
                    <a16:creationId xmlns:a16="http://schemas.microsoft.com/office/drawing/2014/main" id="{883DF3D0-4CDD-EDDB-7FE3-F4263AB75C22}"/>
                  </a:ext>
                </a:extLst>
              </p:cNvPr>
              <p:cNvSpPr/>
              <p:nvPr/>
            </p:nvSpPr>
            <p:spPr>
              <a:xfrm>
                <a:off x="1784217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07" y="0"/>
                    </a:moveTo>
                    <a:cubicBezTo>
                      <a:pt x="1068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68" y="7972"/>
                      <a:pt x="2407" y="7972"/>
                    </a:cubicBezTo>
                    <a:cubicBezTo>
                      <a:pt x="374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46" y="0"/>
                      <a:pt x="24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8;p38">
                <a:extLst>
                  <a:ext uri="{FF2B5EF4-FFF2-40B4-BE49-F238E27FC236}">
                    <a16:creationId xmlns:a16="http://schemas.microsoft.com/office/drawing/2014/main" id="{BDD57E4A-87CB-CD29-1E2F-891266FC082C}"/>
                  </a:ext>
                </a:extLst>
              </p:cNvPr>
              <p:cNvSpPr/>
              <p:nvPr/>
            </p:nvSpPr>
            <p:spPr>
              <a:xfrm>
                <a:off x="1918662" y="3631896"/>
                <a:ext cx="42154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3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8" y="7972"/>
                      <a:pt x="2427" y="7972"/>
                    </a:cubicBezTo>
                    <a:cubicBezTo>
                      <a:pt x="3766" y="7972"/>
                      <a:pt x="4854" y="6905"/>
                      <a:pt x="4854" y="5566"/>
                    </a:cubicBezTo>
                    <a:lnTo>
                      <a:pt x="4854" y="2427"/>
                    </a:lnTo>
                    <a:cubicBezTo>
                      <a:pt x="485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9;p38">
                <a:extLst>
                  <a:ext uri="{FF2B5EF4-FFF2-40B4-BE49-F238E27FC236}">
                    <a16:creationId xmlns:a16="http://schemas.microsoft.com/office/drawing/2014/main" id="{B53E2A07-D0F2-BE92-BFCD-8066598C4BC1}"/>
                  </a:ext>
                </a:extLst>
              </p:cNvPr>
              <p:cNvSpPr/>
              <p:nvPr/>
            </p:nvSpPr>
            <p:spPr>
              <a:xfrm>
                <a:off x="2053280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9" y="7972"/>
                      <a:pt x="2428" y="7972"/>
                    </a:cubicBezTo>
                    <a:cubicBezTo>
                      <a:pt x="3767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640;p38">
              <a:extLst>
                <a:ext uri="{FF2B5EF4-FFF2-40B4-BE49-F238E27FC236}">
                  <a16:creationId xmlns:a16="http://schemas.microsoft.com/office/drawing/2014/main" id="{40DACC6D-20AA-1755-4F32-D1866C99A0AB}"/>
                </a:ext>
              </a:extLst>
            </p:cNvPr>
            <p:cNvGrpSpPr/>
            <p:nvPr/>
          </p:nvGrpSpPr>
          <p:grpSpPr>
            <a:xfrm>
              <a:off x="2340950" y="3510094"/>
              <a:ext cx="176598" cy="190403"/>
              <a:chOff x="2264750" y="3586294"/>
              <a:chExt cx="176598" cy="190403"/>
            </a:xfrm>
          </p:grpSpPr>
          <p:sp>
            <p:nvSpPr>
              <p:cNvPr id="13" name="Google Shape;641;p38">
                <a:extLst>
                  <a:ext uri="{FF2B5EF4-FFF2-40B4-BE49-F238E27FC236}">
                    <a16:creationId xmlns:a16="http://schemas.microsoft.com/office/drawing/2014/main" id="{5E6AFB74-2233-3640-2A16-40D2348288B3}"/>
                  </a:ext>
                </a:extLst>
              </p:cNvPr>
              <p:cNvSpPr/>
              <p:nvPr/>
            </p:nvSpPr>
            <p:spPr>
              <a:xfrm>
                <a:off x="2264750" y="3586294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89" y="7972"/>
                      <a:pt x="2428" y="7972"/>
                    </a:cubicBezTo>
                    <a:cubicBezTo>
                      <a:pt x="3767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42;p38">
                <a:extLst>
                  <a:ext uri="{FF2B5EF4-FFF2-40B4-BE49-F238E27FC236}">
                    <a16:creationId xmlns:a16="http://schemas.microsoft.com/office/drawing/2014/main" id="{D3606007-2ACC-EBC8-1C46-33FC73536AD2}"/>
                  </a:ext>
                </a:extLst>
              </p:cNvPr>
              <p:cNvSpPr/>
              <p:nvPr/>
            </p:nvSpPr>
            <p:spPr>
              <a:xfrm>
                <a:off x="2399368" y="3586294"/>
                <a:ext cx="41980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7973" extrusionOk="0">
                    <a:moveTo>
                      <a:pt x="2428" y="0"/>
                    </a:moveTo>
                    <a:cubicBezTo>
                      <a:pt x="1089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89" y="7972"/>
                      <a:pt x="2428" y="7972"/>
                    </a:cubicBezTo>
                    <a:cubicBezTo>
                      <a:pt x="374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46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43;p38">
                <a:extLst>
                  <a:ext uri="{FF2B5EF4-FFF2-40B4-BE49-F238E27FC236}">
                    <a16:creationId xmlns:a16="http://schemas.microsoft.com/office/drawing/2014/main" id="{0576D476-4808-3359-5F41-5AFCA50CDE22}"/>
                  </a:ext>
                </a:extLst>
              </p:cNvPr>
              <p:cNvSpPr/>
              <p:nvPr/>
            </p:nvSpPr>
            <p:spPr>
              <a:xfrm>
                <a:off x="2264750" y="3707471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1" y="1068"/>
                      <a:pt x="1" y="2407"/>
                    </a:cubicBezTo>
                    <a:lnTo>
                      <a:pt x="1" y="5545"/>
                    </a:lnTo>
                    <a:cubicBezTo>
                      <a:pt x="1" y="6884"/>
                      <a:pt x="1089" y="7972"/>
                      <a:pt x="2428" y="7972"/>
                    </a:cubicBezTo>
                    <a:cubicBezTo>
                      <a:pt x="3767" y="7972"/>
                      <a:pt x="4834" y="6884"/>
                      <a:pt x="4834" y="5545"/>
                    </a:cubicBezTo>
                    <a:lnTo>
                      <a:pt x="4834" y="2407"/>
                    </a:lnTo>
                    <a:cubicBezTo>
                      <a:pt x="4834" y="106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44;p38">
                <a:extLst>
                  <a:ext uri="{FF2B5EF4-FFF2-40B4-BE49-F238E27FC236}">
                    <a16:creationId xmlns:a16="http://schemas.microsoft.com/office/drawing/2014/main" id="{DF78F718-57BE-120E-280E-23DC79B47DFA}"/>
                  </a:ext>
                </a:extLst>
              </p:cNvPr>
              <p:cNvSpPr/>
              <p:nvPr/>
            </p:nvSpPr>
            <p:spPr>
              <a:xfrm>
                <a:off x="2399368" y="3707471"/>
                <a:ext cx="41980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7973" extrusionOk="0">
                    <a:moveTo>
                      <a:pt x="2428" y="0"/>
                    </a:moveTo>
                    <a:cubicBezTo>
                      <a:pt x="1089" y="0"/>
                      <a:pt x="1" y="1068"/>
                      <a:pt x="1" y="2407"/>
                    </a:cubicBezTo>
                    <a:lnTo>
                      <a:pt x="1" y="5545"/>
                    </a:lnTo>
                    <a:cubicBezTo>
                      <a:pt x="1" y="6884"/>
                      <a:pt x="1089" y="7972"/>
                      <a:pt x="2428" y="7972"/>
                    </a:cubicBezTo>
                    <a:cubicBezTo>
                      <a:pt x="3746" y="7972"/>
                      <a:pt x="4834" y="6884"/>
                      <a:pt x="4834" y="5545"/>
                    </a:cubicBezTo>
                    <a:lnTo>
                      <a:pt x="4834" y="2407"/>
                    </a:lnTo>
                    <a:cubicBezTo>
                      <a:pt x="4834" y="1068"/>
                      <a:pt x="3746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645;p38">
              <a:extLst>
                <a:ext uri="{FF2B5EF4-FFF2-40B4-BE49-F238E27FC236}">
                  <a16:creationId xmlns:a16="http://schemas.microsoft.com/office/drawing/2014/main" id="{C43E2616-27A3-A67F-01B5-48C06B3335E2}"/>
                </a:ext>
              </a:extLst>
            </p:cNvPr>
            <p:cNvSpPr/>
            <p:nvPr/>
          </p:nvSpPr>
          <p:spPr>
            <a:xfrm>
              <a:off x="1845495" y="3706075"/>
              <a:ext cx="193140" cy="204386"/>
            </a:xfrm>
            <a:custGeom>
              <a:avLst/>
              <a:gdLst/>
              <a:ahLst/>
              <a:cxnLst/>
              <a:rect l="l" t="t" r="r" b="b"/>
              <a:pathLst>
                <a:path w="11132" h="23540" extrusionOk="0">
                  <a:moveTo>
                    <a:pt x="11132" y="12450"/>
                  </a:moveTo>
                  <a:lnTo>
                    <a:pt x="11132" y="1"/>
                  </a:lnTo>
                  <a:lnTo>
                    <a:pt x="1" y="1"/>
                  </a:lnTo>
                  <a:lnTo>
                    <a:pt x="1" y="23540"/>
                  </a:lnTo>
                  <a:lnTo>
                    <a:pt x="11132" y="23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6;p38">
              <a:extLst>
                <a:ext uri="{FF2B5EF4-FFF2-40B4-BE49-F238E27FC236}">
                  <a16:creationId xmlns:a16="http://schemas.microsoft.com/office/drawing/2014/main" id="{CE2A1E0D-4289-F684-5C06-98A78806870B}"/>
                </a:ext>
              </a:extLst>
            </p:cNvPr>
            <p:cNvSpPr/>
            <p:nvPr/>
          </p:nvSpPr>
          <p:spPr>
            <a:xfrm>
              <a:off x="1574822" y="2959150"/>
              <a:ext cx="1075128" cy="1075128"/>
            </a:xfrm>
            <a:custGeom>
              <a:avLst/>
              <a:gdLst/>
              <a:ahLst/>
              <a:cxnLst/>
              <a:rect l="l" t="t" r="r" b="b"/>
              <a:pathLst>
                <a:path w="123827" h="123827" extrusionOk="0">
                  <a:moveTo>
                    <a:pt x="26051" y="22828"/>
                  </a:moveTo>
                  <a:lnTo>
                    <a:pt x="26051" y="29189"/>
                  </a:lnTo>
                  <a:lnTo>
                    <a:pt x="7157" y="29189"/>
                  </a:lnTo>
                  <a:cubicBezTo>
                    <a:pt x="6382" y="29189"/>
                    <a:pt x="5734" y="28540"/>
                    <a:pt x="5734" y="27766"/>
                  </a:cubicBezTo>
                  <a:lnTo>
                    <a:pt x="5734" y="24272"/>
                  </a:lnTo>
                  <a:cubicBezTo>
                    <a:pt x="5734" y="23497"/>
                    <a:pt x="6382" y="22828"/>
                    <a:pt x="7157" y="22828"/>
                  </a:cubicBezTo>
                  <a:close/>
                  <a:moveTo>
                    <a:pt x="45070" y="4834"/>
                  </a:moveTo>
                  <a:cubicBezTo>
                    <a:pt x="50678" y="4834"/>
                    <a:pt x="55239" y="9395"/>
                    <a:pt x="55239" y="15003"/>
                  </a:cubicBezTo>
                  <a:lnTo>
                    <a:pt x="55239" y="29189"/>
                  </a:lnTo>
                  <a:lnTo>
                    <a:pt x="30884" y="29189"/>
                  </a:lnTo>
                  <a:lnTo>
                    <a:pt x="30884" y="15003"/>
                  </a:lnTo>
                  <a:cubicBezTo>
                    <a:pt x="30884" y="9395"/>
                    <a:pt x="35445" y="4834"/>
                    <a:pt x="41032" y="4834"/>
                  </a:cubicBezTo>
                  <a:close/>
                  <a:moveTo>
                    <a:pt x="78945" y="22828"/>
                  </a:moveTo>
                  <a:cubicBezTo>
                    <a:pt x="79720" y="22828"/>
                    <a:pt x="80368" y="23497"/>
                    <a:pt x="80368" y="24272"/>
                  </a:cubicBezTo>
                  <a:lnTo>
                    <a:pt x="80368" y="27766"/>
                  </a:lnTo>
                  <a:cubicBezTo>
                    <a:pt x="80368" y="28540"/>
                    <a:pt x="79720" y="29189"/>
                    <a:pt x="78945" y="29189"/>
                  </a:cubicBezTo>
                  <a:lnTo>
                    <a:pt x="60072" y="29189"/>
                  </a:lnTo>
                  <a:lnTo>
                    <a:pt x="60072" y="22828"/>
                  </a:lnTo>
                  <a:close/>
                  <a:moveTo>
                    <a:pt x="77125" y="34043"/>
                  </a:moveTo>
                  <a:lnTo>
                    <a:pt x="77125" y="95893"/>
                  </a:lnTo>
                  <a:lnTo>
                    <a:pt x="55741" y="95893"/>
                  </a:lnTo>
                  <a:lnTo>
                    <a:pt x="55741" y="88277"/>
                  </a:lnTo>
                  <a:lnTo>
                    <a:pt x="59759" y="88277"/>
                  </a:lnTo>
                  <a:cubicBezTo>
                    <a:pt x="61098" y="88277"/>
                    <a:pt x="62186" y="87189"/>
                    <a:pt x="62186" y="85850"/>
                  </a:cubicBezTo>
                  <a:cubicBezTo>
                    <a:pt x="62186" y="84511"/>
                    <a:pt x="61098" y="83444"/>
                    <a:pt x="59759" y="83444"/>
                  </a:cubicBezTo>
                  <a:lnTo>
                    <a:pt x="24607" y="83444"/>
                  </a:lnTo>
                  <a:cubicBezTo>
                    <a:pt x="23268" y="83444"/>
                    <a:pt x="22180" y="84511"/>
                    <a:pt x="22180" y="85850"/>
                  </a:cubicBezTo>
                  <a:cubicBezTo>
                    <a:pt x="22180" y="87189"/>
                    <a:pt x="23268" y="88277"/>
                    <a:pt x="24607" y="88277"/>
                  </a:cubicBezTo>
                  <a:lnTo>
                    <a:pt x="28624" y="88277"/>
                  </a:lnTo>
                  <a:lnTo>
                    <a:pt x="28624" y="95893"/>
                  </a:lnTo>
                  <a:lnTo>
                    <a:pt x="8977" y="95893"/>
                  </a:lnTo>
                  <a:lnTo>
                    <a:pt x="8977" y="34043"/>
                  </a:lnTo>
                  <a:close/>
                  <a:moveTo>
                    <a:pt x="28624" y="100727"/>
                  </a:moveTo>
                  <a:lnTo>
                    <a:pt x="28624" y="106962"/>
                  </a:lnTo>
                  <a:lnTo>
                    <a:pt x="8977" y="106962"/>
                  </a:lnTo>
                  <a:lnTo>
                    <a:pt x="8977" y="100727"/>
                  </a:lnTo>
                  <a:close/>
                  <a:moveTo>
                    <a:pt x="39756" y="88277"/>
                  </a:moveTo>
                  <a:lnTo>
                    <a:pt x="39756" y="106962"/>
                  </a:lnTo>
                  <a:lnTo>
                    <a:pt x="33478" y="106962"/>
                  </a:lnTo>
                  <a:lnTo>
                    <a:pt x="33478" y="88277"/>
                  </a:lnTo>
                  <a:close/>
                  <a:moveTo>
                    <a:pt x="50908" y="88277"/>
                  </a:moveTo>
                  <a:lnTo>
                    <a:pt x="50908" y="106962"/>
                  </a:lnTo>
                  <a:lnTo>
                    <a:pt x="44610" y="106962"/>
                  </a:lnTo>
                  <a:lnTo>
                    <a:pt x="44610" y="88277"/>
                  </a:lnTo>
                  <a:close/>
                  <a:moveTo>
                    <a:pt x="77125" y="100727"/>
                  </a:moveTo>
                  <a:lnTo>
                    <a:pt x="77125" y="106962"/>
                  </a:lnTo>
                  <a:lnTo>
                    <a:pt x="55741" y="106962"/>
                  </a:lnTo>
                  <a:lnTo>
                    <a:pt x="55741" y="100727"/>
                  </a:lnTo>
                  <a:close/>
                  <a:moveTo>
                    <a:pt x="101083" y="96395"/>
                  </a:moveTo>
                  <a:lnTo>
                    <a:pt x="101083" y="106962"/>
                  </a:lnTo>
                  <a:lnTo>
                    <a:pt x="95161" y="106962"/>
                  </a:lnTo>
                  <a:lnTo>
                    <a:pt x="95161" y="96395"/>
                  </a:lnTo>
                  <a:close/>
                  <a:moveTo>
                    <a:pt x="114788" y="54883"/>
                  </a:moveTo>
                  <a:cubicBezTo>
                    <a:pt x="114809" y="54883"/>
                    <a:pt x="114850" y="54925"/>
                    <a:pt x="114850" y="54946"/>
                  </a:cubicBezTo>
                  <a:lnTo>
                    <a:pt x="114850" y="106962"/>
                  </a:lnTo>
                  <a:lnTo>
                    <a:pt x="105916" y="106962"/>
                  </a:lnTo>
                  <a:lnTo>
                    <a:pt x="105916" y="96395"/>
                  </a:lnTo>
                  <a:lnTo>
                    <a:pt x="106920" y="96395"/>
                  </a:lnTo>
                  <a:cubicBezTo>
                    <a:pt x="108259" y="96395"/>
                    <a:pt x="109327" y="95307"/>
                    <a:pt x="109327" y="93968"/>
                  </a:cubicBezTo>
                  <a:cubicBezTo>
                    <a:pt x="109327" y="92629"/>
                    <a:pt x="108259" y="91541"/>
                    <a:pt x="106920" y="91541"/>
                  </a:cubicBezTo>
                  <a:lnTo>
                    <a:pt x="89324" y="91541"/>
                  </a:lnTo>
                  <a:cubicBezTo>
                    <a:pt x="87984" y="91541"/>
                    <a:pt x="86896" y="92629"/>
                    <a:pt x="86896" y="93968"/>
                  </a:cubicBezTo>
                  <a:cubicBezTo>
                    <a:pt x="86896" y="95307"/>
                    <a:pt x="87984" y="96395"/>
                    <a:pt x="89324" y="96395"/>
                  </a:cubicBezTo>
                  <a:lnTo>
                    <a:pt x="90328" y="96395"/>
                  </a:lnTo>
                  <a:lnTo>
                    <a:pt x="90328" y="106962"/>
                  </a:lnTo>
                  <a:lnTo>
                    <a:pt x="81958" y="106962"/>
                  </a:lnTo>
                  <a:lnTo>
                    <a:pt x="81958" y="54883"/>
                  </a:lnTo>
                  <a:close/>
                  <a:moveTo>
                    <a:pt x="118993" y="111795"/>
                  </a:moveTo>
                  <a:lnTo>
                    <a:pt x="118993" y="118993"/>
                  </a:lnTo>
                  <a:lnTo>
                    <a:pt x="4834" y="118993"/>
                  </a:lnTo>
                  <a:lnTo>
                    <a:pt x="4834" y="111795"/>
                  </a:lnTo>
                  <a:close/>
                  <a:moveTo>
                    <a:pt x="41053" y="0"/>
                  </a:moveTo>
                  <a:cubicBezTo>
                    <a:pt x="32767" y="0"/>
                    <a:pt x="26051" y="6738"/>
                    <a:pt x="26051" y="15003"/>
                  </a:cubicBezTo>
                  <a:lnTo>
                    <a:pt x="26051" y="17995"/>
                  </a:lnTo>
                  <a:lnTo>
                    <a:pt x="7157" y="17995"/>
                  </a:lnTo>
                  <a:cubicBezTo>
                    <a:pt x="3704" y="17995"/>
                    <a:pt x="900" y="20819"/>
                    <a:pt x="900" y="24272"/>
                  </a:cubicBezTo>
                  <a:lnTo>
                    <a:pt x="900" y="27766"/>
                  </a:lnTo>
                  <a:cubicBezTo>
                    <a:pt x="900" y="30130"/>
                    <a:pt x="2219" y="32181"/>
                    <a:pt x="4144" y="33248"/>
                  </a:cubicBezTo>
                  <a:lnTo>
                    <a:pt x="4144" y="106962"/>
                  </a:lnTo>
                  <a:lnTo>
                    <a:pt x="2428" y="106962"/>
                  </a:lnTo>
                  <a:cubicBezTo>
                    <a:pt x="1089" y="106962"/>
                    <a:pt x="1" y="108050"/>
                    <a:pt x="1" y="109389"/>
                  </a:cubicBezTo>
                  <a:lnTo>
                    <a:pt x="1" y="121420"/>
                  </a:lnTo>
                  <a:cubicBezTo>
                    <a:pt x="1" y="122738"/>
                    <a:pt x="1089" y="123826"/>
                    <a:pt x="2428" y="123826"/>
                  </a:cubicBezTo>
                  <a:lnTo>
                    <a:pt x="121420" y="123826"/>
                  </a:lnTo>
                  <a:cubicBezTo>
                    <a:pt x="122760" y="123826"/>
                    <a:pt x="123827" y="122738"/>
                    <a:pt x="123827" y="121420"/>
                  </a:cubicBezTo>
                  <a:lnTo>
                    <a:pt x="123827" y="109389"/>
                  </a:lnTo>
                  <a:cubicBezTo>
                    <a:pt x="123827" y="108050"/>
                    <a:pt x="122739" y="106962"/>
                    <a:pt x="121420" y="106962"/>
                  </a:cubicBezTo>
                  <a:lnTo>
                    <a:pt x="119684" y="106962"/>
                  </a:lnTo>
                  <a:lnTo>
                    <a:pt x="119684" y="54946"/>
                  </a:lnTo>
                  <a:cubicBezTo>
                    <a:pt x="119684" y="52247"/>
                    <a:pt x="117487" y="50050"/>
                    <a:pt x="114788" y="50050"/>
                  </a:cubicBezTo>
                  <a:lnTo>
                    <a:pt x="81958" y="50050"/>
                  </a:lnTo>
                  <a:lnTo>
                    <a:pt x="81958" y="33248"/>
                  </a:lnTo>
                  <a:cubicBezTo>
                    <a:pt x="83904" y="32181"/>
                    <a:pt x="85202" y="30130"/>
                    <a:pt x="85202" y="27766"/>
                  </a:cubicBezTo>
                  <a:lnTo>
                    <a:pt x="85202" y="24272"/>
                  </a:lnTo>
                  <a:cubicBezTo>
                    <a:pt x="85202" y="20819"/>
                    <a:pt x="82398" y="17995"/>
                    <a:pt x="78945" y="17995"/>
                  </a:cubicBezTo>
                  <a:lnTo>
                    <a:pt x="60072" y="17995"/>
                  </a:lnTo>
                  <a:lnTo>
                    <a:pt x="60072" y="15003"/>
                  </a:lnTo>
                  <a:cubicBezTo>
                    <a:pt x="60072" y="6738"/>
                    <a:pt x="53335" y="0"/>
                    <a:pt x="450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617;p38">
            <a:extLst>
              <a:ext uri="{FF2B5EF4-FFF2-40B4-BE49-F238E27FC236}">
                <a16:creationId xmlns:a16="http://schemas.microsoft.com/office/drawing/2014/main" id="{5795608A-223B-4B19-7B80-C799AFB611E1}"/>
              </a:ext>
            </a:extLst>
          </p:cNvPr>
          <p:cNvSpPr/>
          <p:nvPr/>
        </p:nvSpPr>
        <p:spPr>
          <a:xfrm rot="3600588">
            <a:off x="2954639" y="3220940"/>
            <a:ext cx="669198" cy="578889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1280;p59">
            <a:extLst>
              <a:ext uri="{FF2B5EF4-FFF2-40B4-BE49-F238E27FC236}">
                <a16:creationId xmlns:a16="http://schemas.microsoft.com/office/drawing/2014/main" id="{89D93EA1-3F1E-8534-D11F-D59A29D2075D}"/>
              </a:ext>
            </a:extLst>
          </p:cNvPr>
          <p:cNvGrpSpPr/>
          <p:nvPr/>
        </p:nvGrpSpPr>
        <p:grpSpPr>
          <a:xfrm>
            <a:off x="7985611" y="4275395"/>
            <a:ext cx="445121" cy="389698"/>
            <a:chOff x="4731256" y="2782464"/>
            <a:chExt cx="445121" cy="389698"/>
          </a:xfrm>
        </p:grpSpPr>
        <p:sp>
          <p:nvSpPr>
            <p:cNvPr id="33" name="Google Shape;1281;p59">
              <a:extLst>
                <a:ext uri="{FF2B5EF4-FFF2-40B4-BE49-F238E27FC236}">
                  <a16:creationId xmlns:a16="http://schemas.microsoft.com/office/drawing/2014/main" id="{28A513D9-0BDE-0466-758F-8E823F8B0BBA}"/>
                </a:ext>
              </a:extLst>
            </p:cNvPr>
            <p:cNvSpPr/>
            <p:nvPr/>
          </p:nvSpPr>
          <p:spPr>
            <a:xfrm flipH="1">
              <a:off x="4798320" y="2970975"/>
              <a:ext cx="239405" cy="134912"/>
            </a:xfrm>
            <a:custGeom>
              <a:avLst/>
              <a:gdLst/>
              <a:ahLst/>
              <a:cxnLst/>
              <a:rect l="l" t="t" r="r" b="b"/>
              <a:pathLst>
                <a:path w="5650" h="2847" extrusionOk="0">
                  <a:moveTo>
                    <a:pt x="1" y="1"/>
                  </a:moveTo>
                  <a:lnTo>
                    <a:pt x="1" y="649"/>
                  </a:lnTo>
                  <a:lnTo>
                    <a:pt x="1256" y="649"/>
                  </a:lnTo>
                  <a:lnTo>
                    <a:pt x="1256" y="1277"/>
                  </a:lnTo>
                  <a:lnTo>
                    <a:pt x="42" y="1277"/>
                  </a:lnTo>
                  <a:cubicBezTo>
                    <a:pt x="168" y="1633"/>
                    <a:pt x="524" y="1905"/>
                    <a:pt x="942" y="1905"/>
                  </a:cubicBezTo>
                  <a:lnTo>
                    <a:pt x="1256" y="1905"/>
                  </a:lnTo>
                  <a:lnTo>
                    <a:pt x="1256" y="2532"/>
                  </a:lnTo>
                  <a:cubicBezTo>
                    <a:pt x="1256" y="2700"/>
                    <a:pt x="1382" y="2846"/>
                    <a:pt x="1570" y="2846"/>
                  </a:cubicBezTo>
                  <a:cubicBezTo>
                    <a:pt x="1737" y="2846"/>
                    <a:pt x="1884" y="2700"/>
                    <a:pt x="1884" y="2532"/>
                  </a:cubicBezTo>
                  <a:lnTo>
                    <a:pt x="1884" y="1905"/>
                  </a:lnTo>
                  <a:lnTo>
                    <a:pt x="3767" y="1905"/>
                  </a:lnTo>
                  <a:lnTo>
                    <a:pt x="3767" y="2532"/>
                  </a:lnTo>
                  <a:cubicBezTo>
                    <a:pt x="3767" y="2700"/>
                    <a:pt x="3892" y="2846"/>
                    <a:pt x="4081" y="2846"/>
                  </a:cubicBezTo>
                  <a:cubicBezTo>
                    <a:pt x="4248" y="2846"/>
                    <a:pt x="4395" y="2700"/>
                    <a:pt x="4395" y="2532"/>
                  </a:cubicBezTo>
                  <a:lnTo>
                    <a:pt x="4395" y="1905"/>
                  </a:lnTo>
                  <a:lnTo>
                    <a:pt x="4708" y="1905"/>
                  </a:lnTo>
                  <a:cubicBezTo>
                    <a:pt x="5232" y="1905"/>
                    <a:pt x="5650" y="1486"/>
                    <a:pt x="5650" y="963"/>
                  </a:cubicBezTo>
                  <a:lnTo>
                    <a:pt x="5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1282;p59">
              <a:extLst>
                <a:ext uri="{FF2B5EF4-FFF2-40B4-BE49-F238E27FC236}">
                  <a16:creationId xmlns:a16="http://schemas.microsoft.com/office/drawing/2014/main" id="{58D0D845-9F43-6E57-56E7-F699FBED1A4E}"/>
                </a:ext>
              </a:extLst>
            </p:cNvPr>
            <p:cNvGrpSpPr/>
            <p:nvPr/>
          </p:nvGrpSpPr>
          <p:grpSpPr>
            <a:xfrm>
              <a:off x="4731256" y="3012252"/>
              <a:ext cx="229478" cy="126653"/>
              <a:chOff x="5375509" y="2999075"/>
              <a:chExt cx="240316" cy="126641"/>
            </a:xfrm>
          </p:grpSpPr>
          <p:sp>
            <p:nvSpPr>
              <p:cNvPr id="37" name="Google Shape;1283;p59">
                <a:extLst>
                  <a:ext uri="{FF2B5EF4-FFF2-40B4-BE49-F238E27FC236}">
                    <a16:creationId xmlns:a16="http://schemas.microsoft.com/office/drawing/2014/main" id="{97BCC8D3-408E-5D33-FB1E-B9687D11A9BA}"/>
                  </a:ext>
                </a:extLst>
              </p:cNvPr>
              <p:cNvSpPr/>
              <p:nvPr/>
            </p:nvSpPr>
            <p:spPr>
              <a:xfrm rot="10800000">
                <a:off x="5391425" y="2999075"/>
                <a:ext cx="224400" cy="83700"/>
              </a:xfrm>
              <a:prstGeom prst="round2SameRect">
                <a:avLst>
                  <a:gd name="adj1" fmla="val 47610"/>
                  <a:gd name="adj2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84;p59">
                <a:extLst>
                  <a:ext uri="{FF2B5EF4-FFF2-40B4-BE49-F238E27FC236}">
                    <a16:creationId xmlns:a16="http://schemas.microsoft.com/office/drawing/2014/main" id="{38FBEA8E-FEE7-96D6-9A79-A20E91E77B9E}"/>
                  </a:ext>
                </a:extLst>
              </p:cNvPr>
              <p:cNvSpPr/>
              <p:nvPr/>
            </p:nvSpPr>
            <p:spPr>
              <a:xfrm flipH="1">
                <a:off x="5375509" y="2999416"/>
                <a:ext cx="225675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5650" h="2847" extrusionOk="0">
                    <a:moveTo>
                      <a:pt x="1" y="1"/>
                    </a:moveTo>
                    <a:lnTo>
                      <a:pt x="1" y="649"/>
                    </a:lnTo>
                    <a:lnTo>
                      <a:pt x="1256" y="649"/>
                    </a:lnTo>
                    <a:lnTo>
                      <a:pt x="1256" y="1277"/>
                    </a:lnTo>
                    <a:lnTo>
                      <a:pt x="42" y="1277"/>
                    </a:lnTo>
                    <a:cubicBezTo>
                      <a:pt x="168" y="1633"/>
                      <a:pt x="524" y="1905"/>
                      <a:pt x="942" y="1905"/>
                    </a:cubicBezTo>
                    <a:lnTo>
                      <a:pt x="1256" y="1905"/>
                    </a:lnTo>
                    <a:lnTo>
                      <a:pt x="1256" y="2532"/>
                    </a:lnTo>
                    <a:cubicBezTo>
                      <a:pt x="1256" y="2700"/>
                      <a:pt x="1382" y="2846"/>
                      <a:pt x="1570" y="2846"/>
                    </a:cubicBezTo>
                    <a:cubicBezTo>
                      <a:pt x="1737" y="2846"/>
                      <a:pt x="1884" y="2700"/>
                      <a:pt x="1884" y="2532"/>
                    </a:cubicBezTo>
                    <a:lnTo>
                      <a:pt x="1884" y="1905"/>
                    </a:lnTo>
                    <a:lnTo>
                      <a:pt x="3767" y="1905"/>
                    </a:lnTo>
                    <a:lnTo>
                      <a:pt x="3767" y="2532"/>
                    </a:lnTo>
                    <a:cubicBezTo>
                      <a:pt x="3767" y="2700"/>
                      <a:pt x="3892" y="2846"/>
                      <a:pt x="4081" y="2846"/>
                    </a:cubicBezTo>
                    <a:cubicBezTo>
                      <a:pt x="4248" y="2846"/>
                      <a:pt x="4395" y="2700"/>
                      <a:pt x="4395" y="2532"/>
                    </a:cubicBezTo>
                    <a:lnTo>
                      <a:pt x="4395" y="1905"/>
                    </a:lnTo>
                    <a:lnTo>
                      <a:pt x="4708" y="1905"/>
                    </a:lnTo>
                    <a:cubicBezTo>
                      <a:pt x="5232" y="1905"/>
                      <a:pt x="5650" y="1486"/>
                      <a:pt x="5650" y="963"/>
                    </a:cubicBezTo>
                    <a:lnTo>
                      <a:pt x="5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1285;p59">
              <a:extLst>
                <a:ext uri="{FF2B5EF4-FFF2-40B4-BE49-F238E27FC236}">
                  <a16:creationId xmlns:a16="http://schemas.microsoft.com/office/drawing/2014/main" id="{724714C0-107A-D3D2-B5A0-01A5181A14C3}"/>
                </a:ext>
              </a:extLst>
            </p:cNvPr>
            <p:cNvSpPr/>
            <p:nvPr/>
          </p:nvSpPr>
          <p:spPr>
            <a:xfrm>
              <a:off x="4786643" y="2782464"/>
              <a:ext cx="389734" cy="389698"/>
            </a:xfrm>
            <a:custGeom>
              <a:avLst/>
              <a:gdLst/>
              <a:ahLst/>
              <a:cxnLst/>
              <a:rect l="l" t="t" r="r" b="b"/>
              <a:pathLst>
                <a:path w="10735" h="10734" extrusionOk="0">
                  <a:moveTo>
                    <a:pt x="3474" y="649"/>
                  </a:moveTo>
                  <a:cubicBezTo>
                    <a:pt x="3725" y="649"/>
                    <a:pt x="3956" y="732"/>
                    <a:pt x="4123" y="921"/>
                  </a:cubicBezTo>
                  <a:lnTo>
                    <a:pt x="4144" y="921"/>
                  </a:lnTo>
                  <a:cubicBezTo>
                    <a:pt x="4311" y="1088"/>
                    <a:pt x="4416" y="1318"/>
                    <a:pt x="4416" y="1590"/>
                  </a:cubicBezTo>
                  <a:lnTo>
                    <a:pt x="4416" y="1904"/>
                  </a:lnTo>
                  <a:lnTo>
                    <a:pt x="5357" y="1904"/>
                  </a:lnTo>
                  <a:cubicBezTo>
                    <a:pt x="5881" y="1904"/>
                    <a:pt x="6299" y="2323"/>
                    <a:pt x="6299" y="2846"/>
                  </a:cubicBezTo>
                  <a:lnTo>
                    <a:pt x="6299" y="5064"/>
                  </a:lnTo>
                  <a:lnTo>
                    <a:pt x="629" y="5064"/>
                  </a:lnTo>
                  <a:lnTo>
                    <a:pt x="629" y="4436"/>
                  </a:lnTo>
                  <a:lnTo>
                    <a:pt x="1905" y="4436"/>
                  </a:lnTo>
                  <a:lnTo>
                    <a:pt x="1905" y="3808"/>
                  </a:lnTo>
                  <a:lnTo>
                    <a:pt x="650" y="3808"/>
                  </a:lnTo>
                  <a:lnTo>
                    <a:pt x="650" y="3160"/>
                  </a:lnTo>
                  <a:lnTo>
                    <a:pt x="1905" y="3160"/>
                  </a:lnTo>
                  <a:lnTo>
                    <a:pt x="1905" y="2532"/>
                  </a:lnTo>
                  <a:lnTo>
                    <a:pt x="691" y="2532"/>
                  </a:lnTo>
                  <a:cubicBezTo>
                    <a:pt x="817" y="2155"/>
                    <a:pt x="1173" y="1904"/>
                    <a:pt x="1591" y="1904"/>
                  </a:cubicBezTo>
                  <a:lnTo>
                    <a:pt x="2533" y="1904"/>
                  </a:lnTo>
                  <a:lnTo>
                    <a:pt x="2533" y="1590"/>
                  </a:lnTo>
                  <a:cubicBezTo>
                    <a:pt x="2533" y="1318"/>
                    <a:pt x="2616" y="1088"/>
                    <a:pt x="2805" y="921"/>
                  </a:cubicBezTo>
                  <a:cubicBezTo>
                    <a:pt x="2972" y="732"/>
                    <a:pt x="3223" y="649"/>
                    <a:pt x="3474" y="649"/>
                  </a:cubicBezTo>
                  <a:close/>
                  <a:moveTo>
                    <a:pt x="9793" y="5064"/>
                  </a:moveTo>
                  <a:cubicBezTo>
                    <a:pt x="9961" y="5064"/>
                    <a:pt x="10107" y="5189"/>
                    <a:pt x="10107" y="5377"/>
                  </a:cubicBezTo>
                  <a:lnTo>
                    <a:pt x="10107" y="7595"/>
                  </a:lnTo>
                  <a:lnTo>
                    <a:pt x="9479" y="7595"/>
                  </a:lnTo>
                  <a:lnTo>
                    <a:pt x="9479" y="5377"/>
                  </a:lnTo>
                  <a:cubicBezTo>
                    <a:pt x="9479" y="5189"/>
                    <a:pt x="9626" y="5064"/>
                    <a:pt x="9793" y="5064"/>
                  </a:cubicBezTo>
                  <a:close/>
                  <a:moveTo>
                    <a:pt x="6299" y="5691"/>
                  </a:moveTo>
                  <a:lnTo>
                    <a:pt x="6299" y="6654"/>
                  </a:lnTo>
                  <a:cubicBezTo>
                    <a:pt x="6299" y="7177"/>
                    <a:pt x="5881" y="7595"/>
                    <a:pt x="5357" y="7595"/>
                  </a:cubicBezTo>
                  <a:lnTo>
                    <a:pt x="5044" y="7595"/>
                  </a:lnTo>
                  <a:lnTo>
                    <a:pt x="5044" y="8223"/>
                  </a:lnTo>
                  <a:cubicBezTo>
                    <a:pt x="5044" y="8390"/>
                    <a:pt x="4897" y="8537"/>
                    <a:pt x="4730" y="8537"/>
                  </a:cubicBezTo>
                  <a:cubicBezTo>
                    <a:pt x="4562" y="8537"/>
                    <a:pt x="4416" y="8390"/>
                    <a:pt x="4416" y="8223"/>
                  </a:cubicBezTo>
                  <a:lnTo>
                    <a:pt x="4416" y="7595"/>
                  </a:lnTo>
                  <a:lnTo>
                    <a:pt x="2533" y="7595"/>
                  </a:lnTo>
                  <a:lnTo>
                    <a:pt x="2533" y="8223"/>
                  </a:lnTo>
                  <a:cubicBezTo>
                    <a:pt x="2533" y="8390"/>
                    <a:pt x="2386" y="8537"/>
                    <a:pt x="2219" y="8537"/>
                  </a:cubicBezTo>
                  <a:cubicBezTo>
                    <a:pt x="2031" y="8537"/>
                    <a:pt x="1905" y="8390"/>
                    <a:pt x="1905" y="8223"/>
                  </a:cubicBezTo>
                  <a:lnTo>
                    <a:pt x="1905" y="7595"/>
                  </a:lnTo>
                  <a:lnTo>
                    <a:pt x="1591" y="7595"/>
                  </a:lnTo>
                  <a:cubicBezTo>
                    <a:pt x="1173" y="7595"/>
                    <a:pt x="817" y="7323"/>
                    <a:pt x="691" y="6968"/>
                  </a:cubicBezTo>
                  <a:lnTo>
                    <a:pt x="1905" y="6968"/>
                  </a:lnTo>
                  <a:lnTo>
                    <a:pt x="1905" y="6340"/>
                  </a:lnTo>
                  <a:lnTo>
                    <a:pt x="650" y="6340"/>
                  </a:lnTo>
                  <a:lnTo>
                    <a:pt x="650" y="5691"/>
                  </a:lnTo>
                  <a:close/>
                  <a:moveTo>
                    <a:pt x="3474" y="0"/>
                  </a:moveTo>
                  <a:cubicBezTo>
                    <a:pt x="3035" y="0"/>
                    <a:pt x="2658" y="168"/>
                    <a:pt x="2365" y="460"/>
                  </a:cubicBezTo>
                  <a:cubicBezTo>
                    <a:pt x="2135" y="691"/>
                    <a:pt x="1989" y="963"/>
                    <a:pt x="1926" y="1256"/>
                  </a:cubicBezTo>
                  <a:lnTo>
                    <a:pt x="1570" y="1256"/>
                  </a:lnTo>
                  <a:cubicBezTo>
                    <a:pt x="712" y="1256"/>
                    <a:pt x="1" y="1967"/>
                    <a:pt x="1" y="2825"/>
                  </a:cubicBezTo>
                  <a:lnTo>
                    <a:pt x="1" y="6654"/>
                  </a:lnTo>
                  <a:cubicBezTo>
                    <a:pt x="1" y="7407"/>
                    <a:pt x="545" y="8035"/>
                    <a:pt x="1256" y="8181"/>
                  </a:cubicBezTo>
                  <a:lnTo>
                    <a:pt x="1256" y="8223"/>
                  </a:lnTo>
                  <a:cubicBezTo>
                    <a:pt x="1256" y="8621"/>
                    <a:pt x="1528" y="8976"/>
                    <a:pt x="1884" y="9102"/>
                  </a:cubicBezTo>
                  <a:lnTo>
                    <a:pt x="1884" y="10106"/>
                  </a:lnTo>
                  <a:lnTo>
                    <a:pt x="2512" y="10106"/>
                  </a:lnTo>
                  <a:lnTo>
                    <a:pt x="2512" y="9102"/>
                  </a:lnTo>
                  <a:cubicBezTo>
                    <a:pt x="2888" y="8976"/>
                    <a:pt x="3140" y="8621"/>
                    <a:pt x="3140" y="8223"/>
                  </a:cubicBezTo>
                  <a:lnTo>
                    <a:pt x="3767" y="8223"/>
                  </a:lnTo>
                  <a:cubicBezTo>
                    <a:pt x="3767" y="8642"/>
                    <a:pt x="4039" y="8997"/>
                    <a:pt x="4416" y="9123"/>
                  </a:cubicBezTo>
                  <a:cubicBezTo>
                    <a:pt x="4562" y="10023"/>
                    <a:pt x="5337" y="10734"/>
                    <a:pt x="6299" y="10734"/>
                  </a:cubicBezTo>
                  <a:cubicBezTo>
                    <a:pt x="6801" y="10734"/>
                    <a:pt x="7282" y="10546"/>
                    <a:pt x="7638" y="10190"/>
                  </a:cubicBezTo>
                  <a:cubicBezTo>
                    <a:pt x="8015" y="9834"/>
                    <a:pt x="8224" y="9353"/>
                    <a:pt x="8224" y="8851"/>
                  </a:cubicBezTo>
                  <a:lnTo>
                    <a:pt x="8224" y="2511"/>
                  </a:lnTo>
                  <a:cubicBezTo>
                    <a:pt x="8224" y="2176"/>
                    <a:pt x="8496" y="1883"/>
                    <a:pt x="8852" y="1883"/>
                  </a:cubicBezTo>
                  <a:cubicBezTo>
                    <a:pt x="9186" y="1883"/>
                    <a:pt x="9479" y="2176"/>
                    <a:pt x="9479" y="2511"/>
                  </a:cubicBezTo>
                  <a:lnTo>
                    <a:pt x="9479" y="4478"/>
                  </a:lnTo>
                  <a:cubicBezTo>
                    <a:pt x="9103" y="4603"/>
                    <a:pt x="8852" y="4959"/>
                    <a:pt x="8852" y="5377"/>
                  </a:cubicBezTo>
                  <a:lnTo>
                    <a:pt x="8852" y="8223"/>
                  </a:lnTo>
                  <a:lnTo>
                    <a:pt x="9479" y="8223"/>
                  </a:lnTo>
                  <a:lnTo>
                    <a:pt x="9479" y="10734"/>
                  </a:lnTo>
                  <a:lnTo>
                    <a:pt x="10107" y="10734"/>
                  </a:lnTo>
                  <a:lnTo>
                    <a:pt x="10107" y="8223"/>
                  </a:lnTo>
                  <a:lnTo>
                    <a:pt x="10735" y="8223"/>
                  </a:lnTo>
                  <a:lnTo>
                    <a:pt x="10735" y="5377"/>
                  </a:lnTo>
                  <a:cubicBezTo>
                    <a:pt x="10735" y="4959"/>
                    <a:pt x="10484" y="4603"/>
                    <a:pt x="10107" y="4478"/>
                  </a:cubicBezTo>
                  <a:lnTo>
                    <a:pt x="10107" y="2511"/>
                  </a:lnTo>
                  <a:cubicBezTo>
                    <a:pt x="10107" y="1820"/>
                    <a:pt x="9542" y="1256"/>
                    <a:pt x="8852" y="1256"/>
                  </a:cubicBezTo>
                  <a:cubicBezTo>
                    <a:pt x="8161" y="1256"/>
                    <a:pt x="7596" y="1820"/>
                    <a:pt x="7596" y="2511"/>
                  </a:cubicBezTo>
                  <a:lnTo>
                    <a:pt x="7596" y="8851"/>
                  </a:lnTo>
                  <a:cubicBezTo>
                    <a:pt x="7596" y="9520"/>
                    <a:pt x="6989" y="10106"/>
                    <a:pt x="6299" y="10106"/>
                  </a:cubicBezTo>
                  <a:cubicBezTo>
                    <a:pt x="5692" y="10106"/>
                    <a:pt x="5169" y="9667"/>
                    <a:pt x="5065" y="9102"/>
                  </a:cubicBezTo>
                  <a:cubicBezTo>
                    <a:pt x="5420" y="8955"/>
                    <a:pt x="5671" y="8621"/>
                    <a:pt x="5671" y="8223"/>
                  </a:cubicBezTo>
                  <a:lnTo>
                    <a:pt x="5671" y="8181"/>
                  </a:lnTo>
                  <a:cubicBezTo>
                    <a:pt x="6383" y="8035"/>
                    <a:pt x="6927" y="7407"/>
                    <a:pt x="6927" y="6654"/>
                  </a:cubicBezTo>
                  <a:lnTo>
                    <a:pt x="6927" y="2825"/>
                  </a:lnTo>
                  <a:cubicBezTo>
                    <a:pt x="6927" y="1967"/>
                    <a:pt x="6215" y="1256"/>
                    <a:pt x="5357" y="1256"/>
                  </a:cubicBezTo>
                  <a:lnTo>
                    <a:pt x="5002" y="1256"/>
                  </a:lnTo>
                  <a:cubicBezTo>
                    <a:pt x="4939" y="963"/>
                    <a:pt x="4793" y="691"/>
                    <a:pt x="4562" y="460"/>
                  </a:cubicBezTo>
                  <a:cubicBezTo>
                    <a:pt x="4269" y="168"/>
                    <a:pt x="3893" y="0"/>
                    <a:pt x="3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6;p59">
              <a:extLst>
                <a:ext uri="{FF2B5EF4-FFF2-40B4-BE49-F238E27FC236}">
                  <a16:creationId xmlns:a16="http://schemas.microsoft.com/office/drawing/2014/main" id="{702A622B-F463-4496-8257-4DE215E9076C}"/>
                </a:ext>
              </a:extLst>
            </p:cNvPr>
            <p:cNvSpPr/>
            <p:nvPr/>
          </p:nvSpPr>
          <p:spPr>
            <a:xfrm>
              <a:off x="4901369" y="2828028"/>
              <a:ext cx="22836" cy="2283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0" y="1"/>
                  </a:moveTo>
                  <a:lnTo>
                    <a:pt x="0" y="628"/>
                  </a:lnTo>
                  <a:lnTo>
                    <a:pt x="628" y="628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010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9FD7E49-0226-D704-BEA5-92197C112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sistema terá um acompanhamento ilustrado de níveis de sangue disponíveis, por tipo sanguíneo. Além da emissão diária de workflows para facilitar o acompanhamento.  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654534C-CB61-FF9A-3ECA-C679D885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Sangue </a:t>
            </a:r>
          </a:p>
        </p:txBody>
      </p:sp>
      <p:grpSp>
        <p:nvGrpSpPr>
          <p:cNvPr id="4" name="Google Shape;620;p38">
            <a:extLst>
              <a:ext uri="{FF2B5EF4-FFF2-40B4-BE49-F238E27FC236}">
                <a16:creationId xmlns:a16="http://schemas.microsoft.com/office/drawing/2014/main" id="{08F5C598-B19E-B607-F3E3-718EC6055D0E}"/>
              </a:ext>
            </a:extLst>
          </p:cNvPr>
          <p:cNvGrpSpPr/>
          <p:nvPr/>
        </p:nvGrpSpPr>
        <p:grpSpPr>
          <a:xfrm>
            <a:off x="1741042" y="2879225"/>
            <a:ext cx="1130255" cy="1136752"/>
            <a:chOff x="1519695" y="2959150"/>
            <a:chExt cx="1130255" cy="1136752"/>
          </a:xfrm>
        </p:grpSpPr>
        <p:sp>
          <p:nvSpPr>
            <p:cNvPr id="5" name="Google Shape;621;p38">
              <a:extLst>
                <a:ext uri="{FF2B5EF4-FFF2-40B4-BE49-F238E27FC236}">
                  <a16:creationId xmlns:a16="http://schemas.microsoft.com/office/drawing/2014/main" id="{2674D904-E3CD-639D-96EF-F8B8DAC0CE37}"/>
                </a:ext>
              </a:extLst>
            </p:cNvPr>
            <p:cNvSpPr/>
            <p:nvPr/>
          </p:nvSpPr>
          <p:spPr>
            <a:xfrm>
              <a:off x="1519695" y="3991608"/>
              <a:ext cx="1032983" cy="104294"/>
            </a:xfrm>
            <a:custGeom>
              <a:avLst/>
              <a:gdLst/>
              <a:ahLst/>
              <a:cxnLst/>
              <a:rect l="l" t="t" r="r" b="b"/>
              <a:pathLst>
                <a:path w="118973" h="12012" extrusionOk="0">
                  <a:moveTo>
                    <a:pt x="101062" y="1"/>
                  </a:moveTo>
                  <a:lnTo>
                    <a:pt x="90307" y="1"/>
                  </a:lnTo>
                  <a:lnTo>
                    <a:pt x="77125" y="1"/>
                  </a:lnTo>
                  <a:lnTo>
                    <a:pt x="50887" y="1"/>
                  </a:lnTo>
                  <a:lnTo>
                    <a:pt x="39756" y="1"/>
                  </a:lnTo>
                  <a:lnTo>
                    <a:pt x="28624" y="1"/>
                  </a:lnTo>
                  <a:lnTo>
                    <a:pt x="4123" y="1"/>
                  </a:lnTo>
                  <a:lnTo>
                    <a:pt x="1" y="1"/>
                  </a:lnTo>
                  <a:lnTo>
                    <a:pt x="1" y="12011"/>
                  </a:lnTo>
                  <a:lnTo>
                    <a:pt x="118973" y="12011"/>
                  </a:lnTo>
                  <a:lnTo>
                    <a:pt x="118973" y="1"/>
                  </a:lnTo>
                  <a:lnTo>
                    <a:pt x="114851" y="1"/>
                  </a:lnTo>
                  <a:lnTo>
                    <a:pt x="1010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2;p38">
              <a:extLst>
                <a:ext uri="{FF2B5EF4-FFF2-40B4-BE49-F238E27FC236}">
                  <a16:creationId xmlns:a16="http://schemas.microsoft.com/office/drawing/2014/main" id="{5017C0CC-1CA8-5C56-2F08-4D2C8784B246}"/>
                </a:ext>
              </a:extLst>
            </p:cNvPr>
            <p:cNvSpPr/>
            <p:nvPr/>
          </p:nvSpPr>
          <p:spPr>
            <a:xfrm>
              <a:off x="1745700" y="3066116"/>
              <a:ext cx="253442" cy="253433"/>
            </a:xfrm>
            <a:custGeom>
              <a:avLst/>
              <a:gdLst/>
              <a:ahLst/>
              <a:cxnLst/>
              <a:rect l="l" t="t" r="r" b="b"/>
              <a:pathLst>
                <a:path w="29190" h="29189" extrusionOk="0">
                  <a:moveTo>
                    <a:pt x="29189" y="12576"/>
                  </a:moveTo>
                  <a:cubicBezTo>
                    <a:pt x="29189" y="5650"/>
                    <a:pt x="23540" y="0"/>
                    <a:pt x="16614" y="0"/>
                  </a:cubicBezTo>
                  <a:lnTo>
                    <a:pt x="12576" y="0"/>
                  </a:lnTo>
                  <a:cubicBezTo>
                    <a:pt x="5650" y="0"/>
                    <a:pt x="1" y="5650"/>
                    <a:pt x="1" y="12576"/>
                  </a:cubicBezTo>
                  <a:lnTo>
                    <a:pt x="1" y="17995"/>
                  </a:lnTo>
                  <a:lnTo>
                    <a:pt x="1" y="29189"/>
                  </a:lnTo>
                  <a:lnTo>
                    <a:pt x="12660" y="29189"/>
                  </a:lnTo>
                  <a:lnTo>
                    <a:pt x="29189" y="29189"/>
                  </a:lnTo>
                  <a:lnTo>
                    <a:pt x="29189" y="17995"/>
                  </a:lnTo>
                  <a:lnTo>
                    <a:pt x="29189" y="125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623;p38">
              <a:extLst>
                <a:ext uri="{FF2B5EF4-FFF2-40B4-BE49-F238E27FC236}">
                  <a16:creationId xmlns:a16="http://schemas.microsoft.com/office/drawing/2014/main" id="{1E658358-875C-3BC8-FA15-44913CEAADBE}"/>
                </a:ext>
              </a:extLst>
            </p:cNvPr>
            <p:cNvGrpSpPr/>
            <p:nvPr/>
          </p:nvGrpSpPr>
          <p:grpSpPr>
            <a:xfrm>
              <a:off x="1555486" y="3315781"/>
              <a:ext cx="633857" cy="579713"/>
              <a:chOff x="1555486" y="3315781"/>
              <a:chExt cx="633857" cy="579713"/>
            </a:xfrm>
          </p:grpSpPr>
          <p:sp>
            <p:nvSpPr>
              <p:cNvPr id="29" name="Google Shape;624;p38">
                <a:extLst>
                  <a:ext uri="{FF2B5EF4-FFF2-40B4-BE49-F238E27FC236}">
                    <a16:creationId xmlns:a16="http://schemas.microsoft.com/office/drawing/2014/main" id="{3757ED69-4FB3-1A19-137A-93B6EC24996C}"/>
                  </a:ext>
                </a:extLst>
              </p:cNvPr>
              <p:cNvSpPr/>
              <p:nvPr/>
            </p:nvSpPr>
            <p:spPr>
              <a:xfrm>
                <a:off x="1734950" y="3727100"/>
                <a:ext cx="110700" cy="16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25;p38">
                <a:extLst>
                  <a:ext uri="{FF2B5EF4-FFF2-40B4-BE49-F238E27FC236}">
                    <a16:creationId xmlns:a16="http://schemas.microsoft.com/office/drawing/2014/main" id="{59D0B5A4-FDE6-08A9-C0A7-0BA86EF30997}"/>
                  </a:ext>
                </a:extLst>
              </p:cNvPr>
              <p:cNvSpPr/>
              <p:nvPr/>
            </p:nvSpPr>
            <p:spPr>
              <a:xfrm>
                <a:off x="1555486" y="3315781"/>
                <a:ext cx="633857" cy="579713"/>
              </a:xfrm>
              <a:custGeom>
                <a:avLst/>
                <a:gdLst/>
                <a:ahLst/>
                <a:cxnLst/>
                <a:rect l="l" t="t" r="r" b="b"/>
                <a:pathLst>
                  <a:path w="73004" h="66768" extrusionOk="0">
                    <a:moveTo>
                      <a:pt x="51096" y="63"/>
                    </a:moveTo>
                    <a:lnTo>
                      <a:pt x="34567" y="63"/>
                    </a:lnTo>
                    <a:lnTo>
                      <a:pt x="21908" y="63"/>
                    </a:lnTo>
                    <a:lnTo>
                      <a:pt x="608" y="63"/>
                    </a:lnTo>
                    <a:cubicBezTo>
                      <a:pt x="398" y="63"/>
                      <a:pt x="210" y="42"/>
                      <a:pt x="1" y="21"/>
                    </a:cubicBezTo>
                    <a:lnTo>
                      <a:pt x="1" y="66767"/>
                    </a:lnTo>
                    <a:lnTo>
                      <a:pt x="24502" y="66767"/>
                    </a:lnTo>
                    <a:lnTo>
                      <a:pt x="24502" y="54297"/>
                    </a:lnTo>
                    <a:lnTo>
                      <a:pt x="35634" y="54297"/>
                    </a:lnTo>
                    <a:lnTo>
                      <a:pt x="46765" y="54297"/>
                    </a:lnTo>
                    <a:lnTo>
                      <a:pt x="46765" y="66767"/>
                    </a:lnTo>
                    <a:lnTo>
                      <a:pt x="73003" y="66767"/>
                    </a:lnTo>
                    <a:lnTo>
                      <a:pt x="73003" y="20924"/>
                    </a:lnTo>
                    <a:lnTo>
                      <a:pt x="73003" y="0"/>
                    </a:lnTo>
                    <a:cubicBezTo>
                      <a:pt x="72794" y="42"/>
                      <a:pt x="72606" y="63"/>
                      <a:pt x="72396" y="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626;p38">
              <a:extLst>
                <a:ext uri="{FF2B5EF4-FFF2-40B4-BE49-F238E27FC236}">
                  <a16:creationId xmlns:a16="http://schemas.microsoft.com/office/drawing/2014/main" id="{DE41BE10-EE83-2370-F181-1F2C9DE2E4CE}"/>
                </a:ext>
              </a:extLst>
            </p:cNvPr>
            <p:cNvSpPr/>
            <p:nvPr/>
          </p:nvSpPr>
          <p:spPr>
            <a:xfrm>
              <a:off x="1877496" y="3042281"/>
              <a:ext cx="142254" cy="142254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8202" y="0"/>
                  </a:moveTo>
                  <a:cubicBezTo>
                    <a:pt x="6863" y="0"/>
                    <a:pt x="5775" y="1088"/>
                    <a:pt x="5775" y="2427"/>
                  </a:cubicBezTo>
                  <a:lnTo>
                    <a:pt x="5775" y="5775"/>
                  </a:lnTo>
                  <a:lnTo>
                    <a:pt x="2428" y="5775"/>
                  </a:lnTo>
                  <a:cubicBezTo>
                    <a:pt x="1088" y="5775"/>
                    <a:pt x="0" y="6842"/>
                    <a:pt x="0" y="8181"/>
                  </a:cubicBezTo>
                  <a:cubicBezTo>
                    <a:pt x="0" y="9520"/>
                    <a:pt x="1088" y="10608"/>
                    <a:pt x="2428" y="10608"/>
                  </a:cubicBezTo>
                  <a:lnTo>
                    <a:pt x="5775" y="10608"/>
                  </a:lnTo>
                  <a:lnTo>
                    <a:pt x="5775" y="13956"/>
                  </a:lnTo>
                  <a:cubicBezTo>
                    <a:pt x="5775" y="15295"/>
                    <a:pt x="6863" y="16383"/>
                    <a:pt x="8202" y="16383"/>
                  </a:cubicBezTo>
                  <a:cubicBezTo>
                    <a:pt x="9521" y="16383"/>
                    <a:pt x="10609" y="15295"/>
                    <a:pt x="10609" y="13956"/>
                  </a:cubicBezTo>
                  <a:lnTo>
                    <a:pt x="10609" y="10608"/>
                  </a:lnTo>
                  <a:lnTo>
                    <a:pt x="13956" y="10608"/>
                  </a:lnTo>
                  <a:cubicBezTo>
                    <a:pt x="15296" y="10608"/>
                    <a:pt x="16384" y="9520"/>
                    <a:pt x="16384" y="8181"/>
                  </a:cubicBezTo>
                  <a:cubicBezTo>
                    <a:pt x="16384" y="6842"/>
                    <a:pt x="15296" y="5775"/>
                    <a:pt x="13956" y="5775"/>
                  </a:cubicBezTo>
                  <a:lnTo>
                    <a:pt x="10609" y="5775"/>
                  </a:lnTo>
                  <a:lnTo>
                    <a:pt x="10609" y="2427"/>
                  </a:lnTo>
                  <a:cubicBezTo>
                    <a:pt x="10609" y="1088"/>
                    <a:pt x="9521" y="0"/>
                    <a:pt x="8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627;p38">
              <a:extLst>
                <a:ext uri="{FF2B5EF4-FFF2-40B4-BE49-F238E27FC236}">
                  <a16:creationId xmlns:a16="http://schemas.microsoft.com/office/drawing/2014/main" id="{A196AB95-99E2-F4FF-9B59-7E79C2E68AF6}"/>
                </a:ext>
              </a:extLst>
            </p:cNvPr>
            <p:cNvGrpSpPr/>
            <p:nvPr/>
          </p:nvGrpSpPr>
          <p:grpSpPr>
            <a:xfrm>
              <a:off x="1725799" y="3313697"/>
              <a:ext cx="445652" cy="311224"/>
              <a:chOff x="1649599" y="3389897"/>
              <a:chExt cx="445652" cy="311224"/>
            </a:xfrm>
          </p:grpSpPr>
          <p:sp>
            <p:nvSpPr>
              <p:cNvPr id="17" name="Google Shape;628;p38">
                <a:extLst>
                  <a:ext uri="{FF2B5EF4-FFF2-40B4-BE49-F238E27FC236}">
                    <a16:creationId xmlns:a16="http://schemas.microsoft.com/office/drawing/2014/main" id="{1CD3C238-2050-A5E3-D781-E0B15FBE23B9}"/>
                  </a:ext>
                </a:extLst>
              </p:cNvPr>
              <p:cNvSpPr/>
              <p:nvPr/>
            </p:nvSpPr>
            <p:spPr>
              <a:xfrm>
                <a:off x="1649599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7" y="1"/>
                    </a:moveTo>
                    <a:cubicBezTo>
                      <a:pt x="1088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8" y="7973"/>
                      <a:pt x="2427" y="7973"/>
                    </a:cubicBezTo>
                    <a:cubicBezTo>
                      <a:pt x="3766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66" y="1"/>
                      <a:pt x="24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29;p38">
                <a:extLst>
                  <a:ext uri="{FF2B5EF4-FFF2-40B4-BE49-F238E27FC236}">
                    <a16:creationId xmlns:a16="http://schemas.microsoft.com/office/drawing/2014/main" id="{479FBC7D-1191-40F5-D412-B3AE2B79E364}"/>
                  </a:ext>
                </a:extLst>
              </p:cNvPr>
              <p:cNvSpPr/>
              <p:nvPr/>
            </p:nvSpPr>
            <p:spPr>
              <a:xfrm>
                <a:off x="1784217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07" y="1"/>
                    </a:moveTo>
                    <a:cubicBezTo>
                      <a:pt x="1068" y="1"/>
                      <a:pt x="1" y="1068"/>
                      <a:pt x="1" y="2407"/>
                    </a:cubicBezTo>
                    <a:lnTo>
                      <a:pt x="1" y="5546"/>
                    </a:lnTo>
                    <a:cubicBezTo>
                      <a:pt x="1" y="6885"/>
                      <a:pt x="1068" y="7973"/>
                      <a:pt x="2407" y="7973"/>
                    </a:cubicBezTo>
                    <a:cubicBezTo>
                      <a:pt x="3746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46" y="1"/>
                      <a:pt x="24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30;p38">
                <a:extLst>
                  <a:ext uri="{FF2B5EF4-FFF2-40B4-BE49-F238E27FC236}">
                    <a16:creationId xmlns:a16="http://schemas.microsoft.com/office/drawing/2014/main" id="{71B33783-941C-7947-DBE0-B6B6F66CDCC0}"/>
                  </a:ext>
                </a:extLst>
              </p:cNvPr>
              <p:cNvSpPr/>
              <p:nvPr/>
            </p:nvSpPr>
            <p:spPr>
              <a:xfrm>
                <a:off x="1918662" y="3389897"/>
                <a:ext cx="42154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3" extrusionOk="0">
                    <a:moveTo>
                      <a:pt x="2427" y="1"/>
                    </a:moveTo>
                    <a:cubicBezTo>
                      <a:pt x="1088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8" y="7973"/>
                      <a:pt x="2427" y="7973"/>
                    </a:cubicBezTo>
                    <a:cubicBezTo>
                      <a:pt x="3766" y="7973"/>
                      <a:pt x="4854" y="6885"/>
                      <a:pt x="4854" y="5546"/>
                    </a:cubicBezTo>
                    <a:lnTo>
                      <a:pt x="4854" y="2407"/>
                    </a:lnTo>
                    <a:cubicBezTo>
                      <a:pt x="4854" y="1068"/>
                      <a:pt x="3766" y="1"/>
                      <a:pt x="24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31;p38">
                <a:extLst>
                  <a:ext uri="{FF2B5EF4-FFF2-40B4-BE49-F238E27FC236}">
                    <a16:creationId xmlns:a16="http://schemas.microsoft.com/office/drawing/2014/main" id="{7F9D7DCC-3601-48D9-F261-6ACABEA843B6}"/>
                  </a:ext>
                </a:extLst>
              </p:cNvPr>
              <p:cNvSpPr/>
              <p:nvPr/>
            </p:nvSpPr>
            <p:spPr>
              <a:xfrm>
                <a:off x="2053280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1"/>
                    </a:moveTo>
                    <a:cubicBezTo>
                      <a:pt x="1089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9" y="7973"/>
                      <a:pt x="2428" y="7973"/>
                    </a:cubicBezTo>
                    <a:cubicBezTo>
                      <a:pt x="3767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67" y="1"/>
                      <a:pt x="24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32;p38">
                <a:extLst>
                  <a:ext uri="{FF2B5EF4-FFF2-40B4-BE49-F238E27FC236}">
                    <a16:creationId xmlns:a16="http://schemas.microsoft.com/office/drawing/2014/main" id="{96E84B6A-C255-C5A2-F754-B22A374799F8}"/>
                  </a:ext>
                </a:extLst>
              </p:cNvPr>
              <p:cNvSpPr/>
              <p:nvPr/>
            </p:nvSpPr>
            <p:spPr>
              <a:xfrm>
                <a:off x="1649599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8" y="7972"/>
                      <a:pt x="2427" y="7972"/>
                    </a:cubicBezTo>
                    <a:cubicBezTo>
                      <a:pt x="3766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3;p38">
                <a:extLst>
                  <a:ext uri="{FF2B5EF4-FFF2-40B4-BE49-F238E27FC236}">
                    <a16:creationId xmlns:a16="http://schemas.microsoft.com/office/drawing/2014/main" id="{66D35D85-A38E-1F04-54FC-90970322C525}"/>
                  </a:ext>
                </a:extLst>
              </p:cNvPr>
              <p:cNvSpPr/>
              <p:nvPr/>
            </p:nvSpPr>
            <p:spPr>
              <a:xfrm>
                <a:off x="1784217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07" y="0"/>
                    </a:moveTo>
                    <a:cubicBezTo>
                      <a:pt x="1068" y="0"/>
                      <a:pt x="1" y="1088"/>
                      <a:pt x="1" y="2406"/>
                    </a:cubicBezTo>
                    <a:lnTo>
                      <a:pt x="1" y="5545"/>
                    </a:lnTo>
                    <a:cubicBezTo>
                      <a:pt x="1" y="6884"/>
                      <a:pt x="1068" y="7972"/>
                      <a:pt x="2407" y="7972"/>
                    </a:cubicBezTo>
                    <a:cubicBezTo>
                      <a:pt x="3746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46" y="0"/>
                      <a:pt x="24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4;p38">
                <a:extLst>
                  <a:ext uri="{FF2B5EF4-FFF2-40B4-BE49-F238E27FC236}">
                    <a16:creationId xmlns:a16="http://schemas.microsoft.com/office/drawing/2014/main" id="{D540AA53-0887-9153-1F78-EC5C545147DD}"/>
                  </a:ext>
                </a:extLst>
              </p:cNvPr>
              <p:cNvSpPr/>
              <p:nvPr/>
            </p:nvSpPr>
            <p:spPr>
              <a:xfrm>
                <a:off x="1918662" y="3510901"/>
                <a:ext cx="42154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2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8" y="7972"/>
                      <a:pt x="2427" y="7972"/>
                    </a:cubicBezTo>
                    <a:cubicBezTo>
                      <a:pt x="3766" y="7972"/>
                      <a:pt x="4854" y="6884"/>
                      <a:pt x="4854" y="5545"/>
                    </a:cubicBezTo>
                    <a:lnTo>
                      <a:pt x="4854" y="2406"/>
                    </a:lnTo>
                    <a:cubicBezTo>
                      <a:pt x="485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35;p38">
                <a:extLst>
                  <a:ext uri="{FF2B5EF4-FFF2-40B4-BE49-F238E27FC236}">
                    <a16:creationId xmlns:a16="http://schemas.microsoft.com/office/drawing/2014/main" id="{28A6D11A-CA03-0D5F-B3D1-C8F01222DEF8}"/>
                  </a:ext>
                </a:extLst>
              </p:cNvPr>
              <p:cNvSpPr/>
              <p:nvPr/>
            </p:nvSpPr>
            <p:spPr>
              <a:xfrm>
                <a:off x="2053280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28" y="0"/>
                    </a:moveTo>
                    <a:cubicBezTo>
                      <a:pt x="1089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9" y="7972"/>
                      <a:pt x="2428" y="7972"/>
                    </a:cubicBezTo>
                    <a:cubicBezTo>
                      <a:pt x="3767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36;p38">
                <a:extLst>
                  <a:ext uri="{FF2B5EF4-FFF2-40B4-BE49-F238E27FC236}">
                    <a16:creationId xmlns:a16="http://schemas.microsoft.com/office/drawing/2014/main" id="{E29630F2-893E-0E0C-A5BE-C8CCF7A1B2F0}"/>
                  </a:ext>
                </a:extLst>
              </p:cNvPr>
              <p:cNvSpPr/>
              <p:nvPr/>
            </p:nvSpPr>
            <p:spPr>
              <a:xfrm>
                <a:off x="1649599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8" y="7972"/>
                      <a:pt x="2427" y="7972"/>
                    </a:cubicBezTo>
                    <a:cubicBezTo>
                      <a:pt x="376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7;p38">
                <a:extLst>
                  <a:ext uri="{FF2B5EF4-FFF2-40B4-BE49-F238E27FC236}">
                    <a16:creationId xmlns:a16="http://schemas.microsoft.com/office/drawing/2014/main" id="{29206D4E-7036-30DE-A640-695C7E90C209}"/>
                  </a:ext>
                </a:extLst>
              </p:cNvPr>
              <p:cNvSpPr/>
              <p:nvPr/>
            </p:nvSpPr>
            <p:spPr>
              <a:xfrm>
                <a:off x="1784217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07" y="0"/>
                    </a:moveTo>
                    <a:cubicBezTo>
                      <a:pt x="1068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68" y="7972"/>
                      <a:pt x="2407" y="7972"/>
                    </a:cubicBezTo>
                    <a:cubicBezTo>
                      <a:pt x="374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46" y="0"/>
                      <a:pt x="24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8;p38">
                <a:extLst>
                  <a:ext uri="{FF2B5EF4-FFF2-40B4-BE49-F238E27FC236}">
                    <a16:creationId xmlns:a16="http://schemas.microsoft.com/office/drawing/2014/main" id="{94AD6286-9D38-E930-FF03-769C2D408FC8}"/>
                  </a:ext>
                </a:extLst>
              </p:cNvPr>
              <p:cNvSpPr/>
              <p:nvPr/>
            </p:nvSpPr>
            <p:spPr>
              <a:xfrm>
                <a:off x="1918662" y="3631896"/>
                <a:ext cx="42154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3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8" y="7972"/>
                      <a:pt x="2427" y="7972"/>
                    </a:cubicBezTo>
                    <a:cubicBezTo>
                      <a:pt x="3766" y="7972"/>
                      <a:pt x="4854" y="6905"/>
                      <a:pt x="4854" y="5566"/>
                    </a:cubicBezTo>
                    <a:lnTo>
                      <a:pt x="4854" y="2427"/>
                    </a:lnTo>
                    <a:cubicBezTo>
                      <a:pt x="485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9;p38">
                <a:extLst>
                  <a:ext uri="{FF2B5EF4-FFF2-40B4-BE49-F238E27FC236}">
                    <a16:creationId xmlns:a16="http://schemas.microsoft.com/office/drawing/2014/main" id="{08F737B2-E617-ADCB-15EC-CAD477550CAB}"/>
                  </a:ext>
                </a:extLst>
              </p:cNvPr>
              <p:cNvSpPr/>
              <p:nvPr/>
            </p:nvSpPr>
            <p:spPr>
              <a:xfrm>
                <a:off x="2053280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9" y="7972"/>
                      <a:pt x="2428" y="7972"/>
                    </a:cubicBezTo>
                    <a:cubicBezTo>
                      <a:pt x="3767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640;p38">
              <a:extLst>
                <a:ext uri="{FF2B5EF4-FFF2-40B4-BE49-F238E27FC236}">
                  <a16:creationId xmlns:a16="http://schemas.microsoft.com/office/drawing/2014/main" id="{3F9050B5-D0C4-E4EC-0A0D-82247E233FB9}"/>
                </a:ext>
              </a:extLst>
            </p:cNvPr>
            <p:cNvGrpSpPr/>
            <p:nvPr/>
          </p:nvGrpSpPr>
          <p:grpSpPr>
            <a:xfrm>
              <a:off x="2340950" y="3510094"/>
              <a:ext cx="176598" cy="190403"/>
              <a:chOff x="2264750" y="3586294"/>
              <a:chExt cx="176598" cy="190403"/>
            </a:xfrm>
          </p:grpSpPr>
          <p:sp>
            <p:nvSpPr>
              <p:cNvPr id="13" name="Google Shape;641;p38">
                <a:extLst>
                  <a:ext uri="{FF2B5EF4-FFF2-40B4-BE49-F238E27FC236}">
                    <a16:creationId xmlns:a16="http://schemas.microsoft.com/office/drawing/2014/main" id="{F9E84C91-ED42-6067-90FA-493AC8D1898E}"/>
                  </a:ext>
                </a:extLst>
              </p:cNvPr>
              <p:cNvSpPr/>
              <p:nvPr/>
            </p:nvSpPr>
            <p:spPr>
              <a:xfrm>
                <a:off x="2264750" y="3586294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89" y="7972"/>
                      <a:pt x="2428" y="7972"/>
                    </a:cubicBezTo>
                    <a:cubicBezTo>
                      <a:pt x="3767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42;p38">
                <a:extLst>
                  <a:ext uri="{FF2B5EF4-FFF2-40B4-BE49-F238E27FC236}">
                    <a16:creationId xmlns:a16="http://schemas.microsoft.com/office/drawing/2014/main" id="{8E0E2933-5B29-CEE9-BC51-64848F98DA97}"/>
                  </a:ext>
                </a:extLst>
              </p:cNvPr>
              <p:cNvSpPr/>
              <p:nvPr/>
            </p:nvSpPr>
            <p:spPr>
              <a:xfrm>
                <a:off x="2399368" y="3586294"/>
                <a:ext cx="41980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7973" extrusionOk="0">
                    <a:moveTo>
                      <a:pt x="2428" y="0"/>
                    </a:moveTo>
                    <a:cubicBezTo>
                      <a:pt x="1089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89" y="7972"/>
                      <a:pt x="2428" y="7972"/>
                    </a:cubicBezTo>
                    <a:cubicBezTo>
                      <a:pt x="374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46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43;p38">
                <a:extLst>
                  <a:ext uri="{FF2B5EF4-FFF2-40B4-BE49-F238E27FC236}">
                    <a16:creationId xmlns:a16="http://schemas.microsoft.com/office/drawing/2014/main" id="{0AC279C3-AE84-C088-4840-AA2378EDB513}"/>
                  </a:ext>
                </a:extLst>
              </p:cNvPr>
              <p:cNvSpPr/>
              <p:nvPr/>
            </p:nvSpPr>
            <p:spPr>
              <a:xfrm>
                <a:off x="2264750" y="3707471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1" y="1068"/>
                      <a:pt x="1" y="2407"/>
                    </a:cubicBezTo>
                    <a:lnTo>
                      <a:pt x="1" y="5545"/>
                    </a:lnTo>
                    <a:cubicBezTo>
                      <a:pt x="1" y="6884"/>
                      <a:pt x="1089" y="7972"/>
                      <a:pt x="2428" y="7972"/>
                    </a:cubicBezTo>
                    <a:cubicBezTo>
                      <a:pt x="3767" y="7972"/>
                      <a:pt x="4834" y="6884"/>
                      <a:pt x="4834" y="5545"/>
                    </a:cubicBezTo>
                    <a:lnTo>
                      <a:pt x="4834" y="2407"/>
                    </a:lnTo>
                    <a:cubicBezTo>
                      <a:pt x="4834" y="106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44;p38">
                <a:extLst>
                  <a:ext uri="{FF2B5EF4-FFF2-40B4-BE49-F238E27FC236}">
                    <a16:creationId xmlns:a16="http://schemas.microsoft.com/office/drawing/2014/main" id="{75ADD102-3681-73A3-28BA-1D8E6C70A76A}"/>
                  </a:ext>
                </a:extLst>
              </p:cNvPr>
              <p:cNvSpPr/>
              <p:nvPr/>
            </p:nvSpPr>
            <p:spPr>
              <a:xfrm>
                <a:off x="2399368" y="3707471"/>
                <a:ext cx="41980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7973" extrusionOk="0">
                    <a:moveTo>
                      <a:pt x="2428" y="0"/>
                    </a:moveTo>
                    <a:cubicBezTo>
                      <a:pt x="1089" y="0"/>
                      <a:pt x="1" y="1068"/>
                      <a:pt x="1" y="2407"/>
                    </a:cubicBezTo>
                    <a:lnTo>
                      <a:pt x="1" y="5545"/>
                    </a:lnTo>
                    <a:cubicBezTo>
                      <a:pt x="1" y="6884"/>
                      <a:pt x="1089" y="7972"/>
                      <a:pt x="2428" y="7972"/>
                    </a:cubicBezTo>
                    <a:cubicBezTo>
                      <a:pt x="3746" y="7972"/>
                      <a:pt x="4834" y="6884"/>
                      <a:pt x="4834" y="5545"/>
                    </a:cubicBezTo>
                    <a:lnTo>
                      <a:pt x="4834" y="2407"/>
                    </a:lnTo>
                    <a:cubicBezTo>
                      <a:pt x="4834" y="1068"/>
                      <a:pt x="3746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645;p38">
              <a:extLst>
                <a:ext uri="{FF2B5EF4-FFF2-40B4-BE49-F238E27FC236}">
                  <a16:creationId xmlns:a16="http://schemas.microsoft.com/office/drawing/2014/main" id="{017377CA-5BC7-1AFF-D540-26E6AD6FFE55}"/>
                </a:ext>
              </a:extLst>
            </p:cNvPr>
            <p:cNvSpPr/>
            <p:nvPr/>
          </p:nvSpPr>
          <p:spPr>
            <a:xfrm>
              <a:off x="1845495" y="3706075"/>
              <a:ext cx="193140" cy="204386"/>
            </a:xfrm>
            <a:custGeom>
              <a:avLst/>
              <a:gdLst/>
              <a:ahLst/>
              <a:cxnLst/>
              <a:rect l="l" t="t" r="r" b="b"/>
              <a:pathLst>
                <a:path w="11132" h="23540" extrusionOk="0">
                  <a:moveTo>
                    <a:pt x="11132" y="12450"/>
                  </a:moveTo>
                  <a:lnTo>
                    <a:pt x="11132" y="1"/>
                  </a:lnTo>
                  <a:lnTo>
                    <a:pt x="1" y="1"/>
                  </a:lnTo>
                  <a:lnTo>
                    <a:pt x="1" y="23540"/>
                  </a:lnTo>
                  <a:lnTo>
                    <a:pt x="11132" y="23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6;p38">
              <a:extLst>
                <a:ext uri="{FF2B5EF4-FFF2-40B4-BE49-F238E27FC236}">
                  <a16:creationId xmlns:a16="http://schemas.microsoft.com/office/drawing/2014/main" id="{92F65B81-9F97-B03D-165A-81C1B3636850}"/>
                </a:ext>
              </a:extLst>
            </p:cNvPr>
            <p:cNvSpPr/>
            <p:nvPr/>
          </p:nvSpPr>
          <p:spPr>
            <a:xfrm>
              <a:off x="1574822" y="2959150"/>
              <a:ext cx="1075128" cy="1075128"/>
            </a:xfrm>
            <a:custGeom>
              <a:avLst/>
              <a:gdLst/>
              <a:ahLst/>
              <a:cxnLst/>
              <a:rect l="l" t="t" r="r" b="b"/>
              <a:pathLst>
                <a:path w="123827" h="123827" extrusionOk="0">
                  <a:moveTo>
                    <a:pt x="26051" y="22828"/>
                  </a:moveTo>
                  <a:lnTo>
                    <a:pt x="26051" y="29189"/>
                  </a:lnTo>
                  <a:lnTo>
                    <a:pt x="7157" y="29189"/>
                  </a:lnTo>
                  <a:cubicBezTo>
                    <a:pt x="6382" y="29189"/>
                    <a:pt x="5734" y="28540"/>
                    <a:pt x="5734" y="27766"/>
                  </a:cubicBezTo>
                  <a:lnTo>
                    <a:pt x="5734" y="24272"/>
                  </a:lnTo>
                  <a:cubicBezTo>
                    <a:pt x="5734" y="23497"/>
                    <a:pt x="6382" y="22828"/>
                    <a:pt x="7157" y="22828"/>
                  </a:cubicBezTo>
                  <a:close/>
                  <a:moveTo>
                    <a:pt x="45070" y="4834"/>
                  </a:moveTo>
                  <a:cubicBezTo>
                    <a:pt x="50678" y="4834"/>
                    <a:pt x="55239" y="9395"/>
                    <a:pt x="55239" y="15003"/>
                  </a:cubicBezTo>
                  <a:lnTo>
                    <a:pt x="55239" y="29189"/>
                  </a:lnTo>
                  <a:lnTo>
                    <a:pt x="30884" y="29189"/>
                  </a:lnTo>
                  <a:lnTo>
                    <a:pt x="30884" y="15003"/>
                  </a:lnTo>
                  <a:cubicBezTo>
                    <a:pt x="30884" y="9395"/>
                    <a:pt x="35445" y="4834"/>
                    <a:pt x="41032" y="4834"/>
                  </a:cubicBezTo>
                  <a:close/>
                  <a:moveTo>
                    <a:pt x="78945" y="22828"/>
                  </a:moveTo>
                  <a:cubicBezTo>
                    <a:pt x="79720" y="22828"/>
                    <a:pt x="80368" y="23497"/>
                    <a:pt x="80368" y="24272"/>
                  </a:cubicBezTo>
                  <a:lnTo>
                    <a:pt x="80368" y="27766"/>
                  </a:lnTo>
                  <a:cubicBezTo>
                    <a:pt x="80368" y="28540"/>
                    <a:pt x="79720" y="29189"/>
                    <a:pt x="78945" y="29189"/>
                  </a:cubicBezTo>
                  <a:lnTo>
                    <a:pt x="60072" y="29189"/>
                  </a:lnTo>
                  <a:lnTo>
                    <a:pt x="60072" y="22828"/>
                  </a:lnTo>
                  <a:close/>
                  <a:moveTo>
                    <a:pt x="77125" y="34043"/>
                  </a:moveTo>
                  <a:lnTo>
                    <a:pt x="77125" y="95893"/>
                  </a:lnTo>
                  <a:lnTo>
                    <a:pt x="55741" y="95893"/>
                  </a:lnTo>
                  <a:lnTo>
                    <a:pt x="55741" y="88277"/>
                  </a:lnTo>
                  <a:lnTo>
                    <a:pt x="59759" y="88277"/>
                  </a:lnTo>
                  <a:cubicBezTo>
                    <a:pt x="61098" y="88277"/>
                    <a:pt x="62186" y="87189"/>
                    <a:pt x="62186" y="85850"/>
                  </a:cubicBezTo>
                  <a:cubicBezTo>
                    <a:pt x="62186" y="84511"/>
                    <a:pt x="61098" y="83444"/>
                    <a:pt x="59759" y="83444"/>
                  </a:cubicBezTo>
                  <a:lnTo>
                    <a:pt x="24607" y="83444"/>
                  </a:lnTo>
                  <a:cubicBezTo>
                    <a:pt x="23268" y="83444"/>
                    <a:pt x="22180" y="84511"/>
                    <a:pt x="22180" y="85850"/>
                  </a:cubicBezTo>
                  <a:cubicBezTo>
                    <a:pt x="22180" y="87189"/>
                    <a:pt x="23268" y="88277"/>
                    <a:pt x="24607" y="88277"/>
                  </a:cubicBezTo>
                  <a:lnTo>
                    <a:pt x="28624" y="88277"/>
                  </a:lnTo>
                  <a:lnTo>
                    <a:pt x="28624" y="95893"/>
                  </a:lnTo>
                  <a:lnTo>
                    <a:pt x="8977" y="95893"/>
                  </a:lnTo>
                  <a:lnTo>
                    <a:pt x="8977" y="34043"/>
                  </a:lnTo>
                  <a:close/>
                  <a:moveTo>
                    <a:pt x="28624" y="100727"/>
                  </a:moveTo>
                  <a:lnTo>
                    <a:pt x="28624" y="106962"/>
                  </a:lnTo>
                  <a:lnTo>
                    <a:pt x="8977" y="106962"/>
                  </a:lnTo>
                  <a:lnTo>
                    <a:pt x="8977" y="100727"/>
                  </a:lnTo>
                  <a:close/>
                  <a:moveTo>
                    <a:pt x="39756" y="88277"/>
                  </a:moveTo>
                  <a:lnTo>
                    <a:pt x="39756" y="106962"/>
                  </a:lnTo>
                  <a:lnTo>
                    <a:pt x="33478" y="106962"/>
                  </a:lnTo>
                  <a:lnTo>
                    <a:pt x="33478" y="88277"/>
                  </a:lnTo>
                  <a:close/>
                  <a:moveTo>
                    <a:pt x="50908" y="88277"/>
                  </a:moveTo>
                  <a:lnTo>
                    <a:pt x="50908" y="106962"/>
                  </a:lnTo>
                  <a:lnTo>
                    <a:pt x="44610" y="106962"/>
                  </a:lnTo>
                  <a:lnTo>
                    <a:pt x="44610" y="88277"/>
                  </a:lnTo>
                  <a:close/>
                  <a:moveTo>
                    <a:pt x="77125" y="100727"/>
                  </a:moveTo>
                  <a:lnTo>
                    <a:pt x="77125" y="106962"/>
                  </a:lnTo>
                  <a:lnTo>
                    <a:pt x="55741" y="106962"/>
                  </a:lnTo>
                  <a:lnTo>
                    <a:pt x="55741" y="100727"/>
                  </a:lnTo>
                  <a:close/>
                  <a:moveTo>
                    <a:pt x="101083" y="96395"/>
                  </a:moveTo>
                  <a:lnTo>
                    <a:pt x="101083" y="106962"/>
                  </a:lnTo>
                  <a:lnTo>
                    <a:pt x="95161" y="106962"/>
                  </a:lnTo>
                  <a:lnTo>
                    <a:pt x="95161" y="96395"/>
                  </a:lnTo>
                  <a:close/>
                  <a:moveTo>
                    <a:pt x="114788" y="54883"/>
                  </a:moveTo>
                  <a:cubicBezTo>
                    <a:pt x="114809" y="54883"/>
                    <a:pt x="114850" y="54925"/>
                    <a:pt x="114850" y="54946"/>
                  </a:cubicBezTo>
                  <a:lnTo>
                    <a:pt x="114850" y="106962"/>
                  </a:lnTo>
                  <a:lnTo>
                    <a:pt x="105916" y="106962"/>
                  </a:lnTo>
                  <a:lnTo>
                    <a:pt x="105916" y="96395"/>
                  </a:lnTo>
                  <a:lnTo>
                    <a:pt x="106920" y="96395"/>
                  </a:lnTo>
                  <a:cubicBezTo>
                    <a:pt x="108259" y="96395"/>
                    <a:pt x="109327" y="95307"/>
                    <a:pt x="109327" y="93968"/>
                  </a:cubicBezTo>
                  <a:cubicBezTo>
                    <a:pt x="109327" y="92629"/>
                    <a:pt x="108259" y="91541"/>
                    <a:pt x="106920" y="91541"/>
                  </a:cubicBezTo>
                  <a:lnTo>
                    <a:pt x="89324" y="91541"/>
                  </a:lnTo>
                  <a:cubicBezTo>
                    <a:pt x="87984" y="91541"/>
                    <a:pt x="86896" y="92629"/>
                    <a:pt x="86896" y="93968"/>
                  </a:cubicBezTo>
                  <a:cubicBezTo>
                    <a:pt x="86896" y="95307"/>
                    <a:pt x="87984" y="96395"/>
                    <a:pt x="89324" y="96395"/>
                  </a:cubicBezTo>
                  <a:lnTo>
                    <a:pt x="90328" y="96395"/>
                  </a:lnTo>
                  <a:lnTo>
                    <a:pt x="90328" y="106962"/>
                  </a:lnTo>
                  <a:lnTo>
                    <a:pt x="81958" y="106962"/>
                  </a:lnTo>
                  <a:lnTo>
                    <a:pt x="81958" y="54883"/>
                  </a:lnTo>
                  <a:close/>
                  <a:moveTo>
                    <a:pt x="118993" y="111795"/>
                  </a:moveTo>
                  <a:lnTo>
                    <a:pt x="118993" y="118993"/>
                  </a:lnTo>
                  <a:lnTo>
                    <a:pt x="4834" y="118993"/>
                  </a:lnTo>
                  <a:lnTo>
                    <a:pt x="4834" y="111795"/>
                  </a:lnTo>
                  <a:close/>
                  <a:moveTo>
                    <a:pt x="41053" y="0"/>
                  </a:moveTo>
                  <a:cubicBezTo>
                    <a:pt x="32767" y="0"/>
                    <a:pt x="26051" y="6738"/>
                    <a:pt x="26051" y="15003"/>
                  </a:cubicBezTo>
                  <a:lnTo>
                    <a:pt x="26051" y="17995"/>
                  </a:lnTo>
                  <a:lnTo>
                    <a:pt x="7157" y="17995"/>
                  </a:lnTo>
                  <a:cubicBezTo>
                    <a:pt x="3704" y="17995"/>
                    <a:pt x="900" y="20819"/>
                    <a:pt x="900" y="24272"/>
                  </a:cubicBezTo>
                  <a:lnTo>
                    <a:pt x="900" y="27766"/>
                  </a:lnTo>
                  <a:cubicBezTo>
                    <a:pt x="900" y="30130"/>
                    <a:pt x="2219" y="32181"/>
                    <a:pt x="4144" y="33248"/>
                  </a:cubicBezTo>
                  <a:lnTo>
                    <a:pt x="4144" y="106962"/>
                  </a:lnTo>
                  <a:lnTo>
                    <a:pt x="2428" y="106962"/>
                  </a:lnTo>
                  <a:cubicBezTo>
                    <a:pt x="1089" y="106962"/>
                    <a:pt x="1" y="108050"/>
                    <a:pt x="1" y="109389"/>
                  </a:cubicBezTo>
                  <a:lnTo>
                    <a:pt x="1" y="121420"/>
                  </a:lnTo>
                  <a:cubicBezTo>
                    <a:pt x="1" y="122738"/>
                    <a:pt x="1089" y="123826"/>
                    <a:pt x="2428" y="123826"/>
                  </a:cubicBezTo>
                  <a:lnTo>
                    <a:pt x="121420" y="123826"/>
                  </a:lnTo>
                  <a:cubicBezTo>
                    <a:pt x="122760" y="123826"/>
                    <a:pt x="123827" y="122738"/>
                    <a:pt x="123827" y="121420"/>
                  </a:cubicBezTo>
                  <a:lnTo>
                    <a:pt x="123827" y="109389"/>
                  </a:lnTo>
                  <a:cubicBezTo>
                    <a:pt x="123827" y="108050"/>
                    <a:pt x="122739" y="106962"/>
                    <a:pt x="121420" y="106962"/>
                  </a:cubicBezTo>
                  <a:lnTo>
                    <a:pt x="119684" y="106962"/>
                  </a:lnTo>
                  <a:lnTo>
                    <a:pt x="119684" y="54946"/>
                  </a:lnTo>
                  <a:cubicBezTo>
                    <a:pt x="119684" y="52247"/>
                    <a:pt x="117487" y="50050"/>
                    <a:pt x="114788" y="50050"/>
                  </a:cubicBezTo>
                  <a:lnTo>
                    <a:pt x="81958" y="50050"/>
                  </a:lnTo>
                  <a:lnTo>
                    <a:pt x="81958" y="33248"/>
                  </a:lnTo>
                  <a:cubicBezTo>
                    <a:pt x="83904" y="32181"/>
                    <a:pt x="85202" y="30130"/>
                    <a:pt x="85202" y="27766"/>
                  </a:cubicBezTo>
                  <a:lnTo>
                    <a:pt x="85202" y="24272"/>
                  </a:lnTo>
                  <a:cubicBezTo>
                    <a:pt x="85202" y="20819"/>
                    <a:pt x="82398" y="17995"/>
                    <a:pt x="78945" y="17995"/>
                  </a:cubicBezTo>
                  <a:lnTo>
                    <a:pt x="60072" y="17995"/>
                  </a:lnTo>
                  <a:lnTo>
                    <a:pt x="60072" y="15003"/>
                  </a:lnTo>
                  <a:cubicBezTo>
                    <a:pt x="60072" y="6738"/>
                    <a:pt x="53335" y="0"/>
                    <a:pt x="450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617;p38">
            <a:extLst>
              <a:ext uri="{FF2B5EF4-FFF2-40B4-BE49-F238E27FC236}">
                <a16:creationId xmlns:a16="http://schemas.microsoft.com/office/drawing/2014/main" id="{0AE7CAE6-5118-96CD-8C24-F727AA991BA7}"/>
              </a:ext>
            </a:extLst>
          </p:cNvPr>
          <p:cNvSpPr/>
          <p:nvPr/>
        </p:nvSpPr>
        <p:spPr>
          <a:xfrm rot="3600588">
            <a:off x="2954639" y="3220940"/>
            <a:ext cx="669198" cy="578889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1398;p59">
            <a:extLst>
              <a:ext uri="{FF2B5EF4-FFF2-40B4-BE49-F238E27FC236}">
                <a16:creationId xmlns:a16="http://schemas.microsoft.com/office/drawing/2014/main" id="{FE9E1013-0CB8-4F23-320F-16319E61F726}"/>
              </a:ext>
            </a:extLst>
          </p:cNvPr>
          <p:cNvGrpSpPr/>
          <p:nvPr/>
        </p:nvGrpSpPr>
        <p:grpSpPr>
          <a:xfrm>
            <a:off x="8089080" y="4332443"/>
            <a:ext cx="341652" cy="445297"/>
            <a:chOff x="6892085" y="3385616"/>
            <a:chExt cx="341652" cy="445297"/>
          </a:xfrm>
        </p:grpSpPr>
        <p:sp>
          <p:nvSpPr>
            <p:cNvPr id="33" name="Google Shape;1399;p59">
              <a:extLst>
                <a:ext uri="{FF2B5EF4-FFF2-40B4-BE49-F238E27FC236}">
                  <a16:creationId xmlns:a16="http://schemas.microsoft.com/office/drawing/2014/main" id="{8DBC1120-9741-3025-DECF-D0712C040F5D}"/>
                </a:ext>
              </a:extLst>
            </p:cNvPr>
            <p:cNvSpPr/>
            <p:nvPr/>
          </p:nvSpPr>
          <p:spPr>
            <a:xfrm>
              <a:off x="6892085" y="3441179"/>
              <a:ext cx="296285" cy="389734"/>
            </a:xfrm>
            <a:custGeom>
              <a:avLst/>
              <a:gdLst/>
              <a:ahLst/>
              <a:cxnLst/>
              <a:rect l="l" t="t" r="r" b="b"/>
              <a:pathLst>
                <a:path w="8161" h="10735" extrusionOk="0">
                  <a:moveTo>
                    <a:pt x="4080" y="0"/>
                  </a:moveTo>
                  <a:lnTo>
                    <a:pt x="1067" y="3871"/>
                  </a:lnTo>
                  <a:cubicBezTo>
                    <a:pt x="335" y="4666"/>
                    <a:pt x="0" y="5629"/>
                    <a:pt x="0" y="6633"/>
                  </a:cubicBezTo>
                  <a:cubicBezTo>
                    <a:pt x="0" y="8893"/>
                    <a:pt x="1820" y="10734"/>
                    <a:pt x="4080" y="10734"/>
                  </a:cubicBezTo>
                  <a:cubicBezTo>
                    <a:pt x="6319" y="10734"/>
                    <a:pt x="8160" y="8893"/>
                    <a:pt x="8160" y="6633"/>
                  </a:cubicBezTo>
                  <a:cubicBezTo>
                    <a:pt x="8160" y="5629"/>
                    <a:pt x="7805" y="4666"/>
                    <a:pt x="7093" y="3871"/>
                  </a:cubicBezTo>
                  <a:lnTo>
                    <a:pt x="4080" y="0"/>
                  </a:ln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00;p59">
              <a:extLst>
                <a:ext uri="{FF2B5EF4-FFF2-40B4-BE49-F238E27FC236}">
                  <a16:creationId xmlns:a16="http://schemas.microsoft.com/office/drawing/2014/main" id="{3B0AA1AE-FBFF-3643-48E8-4C323000FE52}"/>
                </a:ext>
              </a:extLst>
            </p:cNvPr>
            <p:cNvSpPr/>
            <p:nvPr/>
          </p:nvSpPr>
          <p:spPr>
            <a:xfrm>
              <a:off x="7014143" y="3559080"/>
              <a:ext cx="139200" cy="13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01;p59">
              <a:extLst>
                <a:ext uri="{FF2B5EF4-FFF2-40B4-BE49-F238E27FC236}">
                  <a16:creationId xmlns:a16="http://schemas.microsoft.com/office/drawing/2014/main" id="{6FAF3827-9A44-1079-B9B0-BA1A54136B20}"/>
                </a:ext>
              </a:extLst>
            </p:cNvPr>
            <p:cNvSpPr/>
            <p:nvPr/>
          </p:nvSpPr>
          <p:spPr>
            <a:xfrm>
              <a:off x="6982290" y="3523870"/>
              <a:ext cx="205123" cy="204397"/>
            </a:xfrm>
            <a:custGeom>
              <a:avLst/>
              <a:gdLst/>
              <a:ahLst/>
              <a:cxnLst/>
              <a:rect l="l" t="t" r="r" b="b"/>
              <a:pathLst>
                <a:path w="5650" h="5630" extrusionOk="0">
                  <a:moveTo>
                    <a:pt x="2825" y="1235"/>
                  </a:moveTo>
                  <a:cubicBezTo>
                    <a:pt x="3704" y="1235"/>
                    <a:pt x="4415" y="1946"/>
                    <a:pt x="4415" y="2804"/>
                  </a:cubicBezTo>
                  <a:cubicBezTo>
                    <a:pt x="4415" y="3683"/>
                    <a:pt x="3704" y="4374"/>
                    <a:pt x="2825" y="4374"/>
                  </a:cubicBezTo>
                  <a:cubicBezTo>
                    <a:pt x="1967" y="4374"/>
                    <a:pt x="1256" y="3683"/>
                    <a:pt x="1256" y="2804"/>
                  </a:cubicBezTo>
                  <a:cubicBezTo>
                    <a:pt x="1256" y="1946"/>
                    <a:pt x="1967" y="1235"/>
                    <a:pt x="2825" y="1235"/>
                  </a:cubicBezTo>
                  <a:close/>
                  <a:moveTo>
                    <a:pt x="2511" y="1"/>
                  </a:moveTo>
                  <a:lnTo>
                    <a:pt x="2511" y="628"/>
                  </a:lnTo>
                  <a:cubicBezTo>
                    <a:pt x="2155" y="691"/>
                    <a:pt x="1800" y="838"/>
                    <a:pt x="1528" y="1047"/>
                  </a:cubicBezTo>
                  <a:lnTo>
                    <a:pt x="1067" y="586"/>
                  </a:lnTo>
                  <a:lnTo>
                    <a:pt x="607" y="1026"/>
                  </a:lnTo>
                  <a:lnTo>
                    <a:pt x="1067" y="1486"/>
                  </a:lnTo>
                  <a:cubicBezTo>
                    <a:pt x="858" y="1779"/>
                    <a:pt x="712" y="2114"/>
                    <a:pt x="649" y="2490"/>
                  </a:cubicBezTo>
                  <a:lnTo>
                    <a:pt x="0" y="2490"/>
                  </a:lnTo>
                  <a:lnTo>
                    <a:pt x="0" y="3118"/>
                  </a:lnTo>
                  <a:lnTo>
                    <a:pt x="649" y="3118"/>
                  </a:lnTo>
                  <a:cubicBezTo>
                    <a:pt x="712" y="3495"/>
                    <a:pt x="858" y="3830"/>
                    <a:pt x="1067" y="4123"/>
                  </a:cubicBezTo>
                  <a:lnTo>
                    <a:pt x="607" y="4583"/>
                  </a:lnTo>
                  <a:lnTo>
                    <a:pt x="1067" y="5022"/>
                  </a:lnTo>
                  <a:lnTo>
                    <a:pt x="1528" y="4562"/>
                  </a:lnTo>
                  <a:cubicBezTo>
                    <a:pt x="1800" y="4792"/>
                    <a:pt x="2155" y="4939"/>
                    <a:pt x="2511" y="4980"/>
                  </a:cubicBezTo>
                  <a:lnTo>
                    <a:pt x="2511" y="5629"/>
                  </a:lnTo>
                  <a:lnTo>
                    <a:pt x="3139" y="5629"/>
                  </a:lnTo>
                  <a:lnTo>
                    <a:pt x="3139" y="4980"/>
                  </a:lnTo>
                  <a:cubicBezTo>
                    <a:pt x="3515" y="4939"/>
                    <a:pt x="3871" y="4792"/>
                    <a:pt x="4143" y="4562"/>
                  </a:cubicBezTo>
                  <a:lnTo>
                    <a:pt x="4603" y="5022"/>
                  </a:lnTo>
                  <a:lnTo>
                    <a:pt x="5064" y="4583"/>
                  </a:lnTo>
                  <a:lnTo>
                    <a:pt x="4582" y="4123"/>
                  </a:lnTo>
                  <a:cubicBezTo>
                    <a:pt x="4813" y="3830"/>
                    <a:pt x="4959" y="3495"/>
                    <a:pt x="5001" y="3118"/>
                  </a:cubicBezTo>
                  <a:lnTo>
                    <a:pt x="5650" y="3118"/>
                  </a:lnTo>
                  <a:lnTo>
                    <a:pt x="5650" y="2490"/>
                  </a:lnTo>
                  <a:lnTo>
                    <a:pt x="5001" y="2490"/>
                  </a:lnTo>
                  <a:cubicBezTo>
                    <a:pt x="4959" y="2114"/>
                    <a:pt x="4813" y="1779"/>
                    <a:pt x="4582" y="1486"/>
                  </a:cubicBezTo>
                  <a:lnTo>
                    <a:pt x="5064" y="1026"/>
                  </a:lnTo>
                  <a:lnTo>
                    <a:pt x="4603" y="586"/>
                  </a:lnTo>
                  <a:lnTo>
                    <a:pt x="4143" y="1047"/>
                  </a:lnTo>
                  <a:cubicBezTo>
                    <a:pt x="3871" y="838"/>
                    <a:pt x="3515" y="691"/>
                    <a:pt x="3139" y="628"/>
                  </a:cubicBezTo>
                  <a:lnTo>
                    <a:pt x="3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02;p59">
              <a:extLst>
                <a:ext uri="{FF2B5EF4-FFF2-40B4-BE49-F238E27FC236}">
                  <a16:creationId xmlns:a16="http://schemas.microsoft.com/office/drawing/2014/main" id="{0A8B31B9-4DFD-955E-20C1-D429DBBBCEDC}"/>
                </a:ext>
              </a:extLst>
            </p:cNvPr>
            <p:cNvSpPr/>
            <p:nvPr/>
          </p:nvSpPr>
          <p:spPr>
            <a:xfrm>
              <a:off x="7050654" y="3591472"/>
              <a:ext cx="22800" cy="22836"/>
            </a:xfrm>
            <a:custGeom>
              <a:avLst/>
              <a:gdLst/>
              <a:ahLst/>
              <a:cxnLst/>
              <a:rect l="l" t="t" r="r" b="b"/>
              <a:pathLst>
                <a:path w="628" h="629" extrusionOk="0">
                  <a:moveTo>
                    <a:pt x="0" y="1"/>
                  </a:moveTo>
                  <a:lnTo>
                    <a:pt x="0" y="628"/>
                  </a:lnTo>
                  <a:lnTo>
                    <a:pt x="628" y="628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03;p59">
              <a:extLst>
                <a:ext uri="{FF2B5EF4-FFF2-40B4-BE49-F238E27FC236}">
                  <a16:creationId xmlns:a16="http://schemas.microsoft.com/office/drawing/2014/main" id="{8416C2D3-E1BF-C2D2-39EA-B230C520AEF3}"/>
                </a:ext>
              </a:extLst>
            </p:cNvPr>
            <p:cNvSpPr/>
            <p:nvPr/>
          </p:nvSpPr>
          <p:spPr>
            <a:xfrm>
              <a:off x="7073454" y="3637072"/>
              <a:ext cx="22800" cy="22800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0" y="0"/>
                  </a:moveTo>
                  <a:lnTo>
                    <a:pt x="0" y="628"/>
                  </a:lnTo>
                  <a:lnTo>
                    <a:pt x="628" y="6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04;p59">
              <a:extLst>
                <a:ext uri="{FF2B5EF4-FFF2-40B4-BE49-F238E27FC236}">
                  <a16:creationId xmlns:a16="http://schemas.microsoft.com/office/drawing/2014/main" id="{1B3DCB60-A23E-5709-B2E2-501E842362DC}"/>
                </a:ext>
              </a:extLst>
            </p:cNvPr>
            <p:cNvSpPr/>
            <p:nvPr/>
          </p:nvSpPr>
          <p:spPr>
            <a:xfrm>
              <a:off x="7096218" y="3591472"/>
              <a:ext cx="22836" cy="2283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1" y="1"/>
                  </a:moveTo>
                  <a:lnTo>
                    <a:pt x="1" y="628"/>
                  </a:lnTo>
                  <a:lnTo>
                    <a:pt x="628" y="628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05;p59">
              <a:extLst>
                <a:ext uri="{FF2B5EF4-FFF2-40B4-BE49-F238E27FC236}">
                  <a16:creationId xmlns:a16="http://schemas.microsoft.com/office/drawing/2014/main" id="{0334EEB4-1363-FBAF-887A-477D9D0FEF09}"/>
                </a:ext>
              </a:extLst>
            </p:cNvPr>
            <p:cNvSpPr/>
            <p:nvPr/>
          </p:nvSpPr>
          <p:spPr>
            <a:xfrm>
              <a:off x="6936690" y="3385616"/>
              <a:ext cx="297048" cy="388972"/>
            </a:xfrm>
            <a:custGeom>
              <a:avLst/>
              <a:gdLst/>
              <a:ahLst/>
              <a:cxnLst/>
              <a:rect l="l" t="t" r="r" b="b"/>
              <a:pathLst>
                <a:path w="8182" h="10714" extrusionOk="0">
                  <a:moveTo>
                    <a:pt x="4081" y="1005"/>
                  </a:moveTo>
                  <a:cubicBezTo>
                    <a:pt x="6780" y="4457"/>
                    <a:pt x="6613" y="4248"/>
                    <a:pt x="6634" y="4290"/>
                  </a:cubicBezTo>
                  <a:cubicBezTo>
                    <a:pt x="7240" y="4959"/>
                    <a:pt x="7554" y="5775"/>
                    <a:pt x="7554" y="6612"/>
                  </a:cubicBezTo>
                  <a:cubicBezTo>
                    <a:pt x="7554" y="8537"/>
                    <a:pt x="5985" y="10086"/>
                    <a:pt x="4081" y="10086"/>
                  </a:cubicBezTo>
                  <a:cubicBezTo>
                    <a:pt x="2177" y="10086"/>
                    <a:pt x="628" y="8537"/>
                    <a:pt x="628" y="6612"/>
                  </a:cubicBezTo>
                  <a:cubicBezTo>
                    <a:pt x="628" y="5775"/>
                    <a:pt x="942" y="4959"/>
                    <a:pt x="1549" y="4290"/>
                  </a:cubicBezTo>
                  <a:lnTo>
                    <a:pt x="1549" y="4269"/>
                  </a:lnTo>
                  <a:lnTo>
                    <a:pt x="4081" y="1005"/>
                  </a:lnTo>
                  <a:close/>
                  <a:moveTo>
                    <a:pt x="4081" y="0"/>
                  </a:moveTo>
                  <a:lnTo>
                    <a:pt x="1068" y="3871"/>
                  </a:lnTo>
                  <a:cubicBezTo>
                    <a:pt x="356" y="4646"/>
                    <a:pt x="1" y="5629"/>
                    <a:pt x="1" y="6612"/>
                  </a:cubicBezTo>
                  <a:cubicBezTo>
                    <a:pt x="1" y="8872"/>
                    <a:pt x="1842" y="10713"/>
                    <a:pt x="4081" y="10713"/>
                  </a:cubicBezTo>
                  <a:cubicBezTo>
                    <a:pt x="6341" y="10713"/>
                    <a:pt x="8182" y="8872"/>
                    <a:pt x="8182" y="6612"/>
                  </a:cubicBezTo>
                  <a:cubicBezTo>
                    <a:pt x="8182" y="5629"/>
                    <a:pt x="7826" y="4646"/>
                    <a:pt x="7115" y="3871"/>
                  </a:cubicBezTo>
                  <a:lnTo>
                    <a:pt x="4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649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49"/>
          <p:cNvGrpSpPr/>
          <p:nvPr/>
        </p:nvGrpSpPr>
        <p:grpSpPr>
          <a:xfrm>
            <a:off x="1277225" y="2984425"/>
            <a:ext cx="6589550" cy="667800"/>
            <a:chOff x="1277225" y="2984425"/>
            <a:chExt cx="6589550" cy="667800"/>
          </a:xfrm>
        </p:grpSpPr>
        <p:sp>
          <p:nvSpPr>
            <p:cNvPr id="949" name="Google Shape;949;p49"/>
            <p:cNvSpPr/>
            <p:nvPr/>
          </p:nvSpPr>
          <p:spPr>
            <a:xfrm>
              <a:off x="1277225" y="2984425"/>
              <a:ext cx="667800" cy="667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3225888" y="2984425"/>
              <a:ext cx="667800" cy="667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5225050" y="2984425"/>
              <a:ext cx="667800" cy="667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7198975" y="2984425"/>
              <a:ext cx="667800" cy="667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49"/>
          <p:cNvSpPr txBox="1">
            <a:spLocks noGrp="1"/>
          </p:cNvSpPr>
          <p:nvPr>
            <p:ph type="title" idx="8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Níveis de Sangue </a:t>
            </a:r>
            <a:endParaRPr dirty="0"/>
          </a:p>
        </p:txBody>
      </p:sp>
      <p:grpSp>
        <p:nvGrpSpPr>
          <p:cNvPr id="954" name="Google Shape;954;p49"/>
          <p:cNvGrpSpPr/>
          <p:nvPr/>
        </p:nvGrpSpPr>
        <p:grpSpPr>
          <a:xfrm>
            <a:off x="1327675" y="1828428"/>
            <a:ext cx="566850" cy="825360"/>
            <a:chOff x="1168550" y="1865650"/>
            <a:chExt cx="566850" cy="825360"/>
          </a:xfrm>
        </p:grpSpPr>
        <p:sp>
          <p:nvSpPr>
            <p:cNvPr id="955" name="Google Shape;955;p49"/>
            <p:cNvSpPr/>
            <p:nvPr/>
          </p:nvSpPr>
          <p:spPr>
            <a:xfrm>
              <a:off x="1168550" y="2236976"/>
              <a:ext cx="494807" cy="454035"/>
            </a:xfrm>
            <a:custGeom>
              <a:avLst/>
              <a:gdLst/>
              <a:ahLst/>
              <a:cxnLst/>
              <a:rect l="l" t="t" r="r" b="b"/>
              <a:pathLst>
                <a:path w="14062" h="13602" extrusionOk="0">
                  <a:moveTo>
                    <a:pt x="12934" y="0"/>
                  </a:moveTo>
                  <a:cubicBezTo>
                    <a:pt x="10702" y="0"/>
                    <a:pt x="7811" y="1769"/>
                    <a:pt x="5012" y="1769"/>
                  </a:cubicBezTo>
                  <a:cubicBezTo>
                    <a:pt x="4452" y="1769"/>
                    <a:pt x="3895" y="1699"/>
                    <a:pt x="3348" y="1528"/>
                  </a:cubicBezTo>
                  <a:cubicBezTo>
                    <a:pt x="2950" y="1400"/>
                    <a:pt x="2563" y="1344"/>
                    <a:pt x="2188" y="1344"/>
                  </a:cubicBezTo>
                  <a:cubicBezTo>
                    <a:pt x="1400" y="1344"/>
                    <a:pt x="667" y="1592"/>
                    <a:pt x="1" y="1947"/>
                  </a:cubicBezTo>
                  <a:lnTo>
                    <a:pt x="1" y="11342"/>
                  </a:lnTo>
                  <a:cubicBezTo>
                    <a:pt x="1" y="12597"/>
                    <a:pt x="1005" y="13601"/>
                    <a:pt x="2260" y="13601"/>
                  </a:cubicBezTo>
                  <a:lnTo>
                    <a:pt x="11802" y="13601"/>
                  </a:lnTo>
                  <a:cubicBezTo>
                    <a:pt x="13057" y="13601"/>
                    <a:pt x="14061" y="12597"/>
                    <a:pt x="14061" y="11342"/>
                  </a:cubicBezTo>
                  <a:lnTo>
                    <a:pt x="14061" y="189"/>
                  </a:lnTo>
                  <a:cubicBezTo>
                    <a:pt x="13709" y="57"/>
                    <a:pt x="13332" y="0"/>
                    <a:pt x="12934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1429625" y="1865650"/>
              <a:ext cx="125050" cy="84072"/>
            </a:xfrm>
            <a:custGeom>
              <a:avLst/>
              <a:gdLst/>
              <a:ahLst/>
              <a:cxnLst/>
              <a:rect l="l" t="t" r="r" b="b"/>
              <a:pathLst>
                <a:path w="5002" h="6320" fill="none" extrusionOk="0">
                  <a:moveTo>
                    <a:pt x="5001" y="3160"/>
                  </a:moveTo>
                  <a:cubicBezTo>
                    <a:pt x="5001" y="4896"/>
                    <a:pt x="3892" y="6319"/>
                    <a:pt x="2511" y="6319"/>
                  </a:cubicBezTo>
                  <a:cubicBezTo>
                    <a:pt x="1130" y="6319"/>
                    <a:pt x="0" y="4896"/>
                    <a:pt x="0" y="3160"/>
                  </a:cubicBezTo>
                  <a:cubicBezTo>
                    <a:pt x="0" y="1423"/>
                    <a:pt x="1130" y="0"/>
                    <a:pt x="2511" y="0"/>
                  </a:cubicBezTo>
                  <a:cubicBezTo>
                    <a:pt x="3892" y="0"/>
                    <a:pt x="5001" y="1423"/>
                    <a:pt x="5001" y="316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1248900" y="1949725"/>
              <a:ext cx="486500" cy="662250"/>
            </a:xfrm>
            <a:custGeom>
              <a:avLst/>
              <a:gdLst/>
              <a:ahLst/>
              <a:cxnLst/>
              <a:rect l="l" t="t" r="r" b="b"/>
              <a:pathLst>
                <a:path w="19460" h="26490" extrusionOk="0">
                  <a:moveTo>
                    <a:pt x="0" y="0"/>
                  </a:moveTo>
                  <a:lnTo>
                    <a:pt x="0" y="24983"/>
                  </a:lnTo>
                  <a:cubicBezTo>
                    <a:pt x="0" y="25820"/>
                    <a:pt x="670" y="26490"/>
                    <a:pt x="1507" y="26490"/>
                  </a:cubicBezTo>
                  <a:lnTo>
                    <a:pt x="17953" y="26490"/>
                  </a:lnTo>
                  <a:cubicBezTo>
                    <a:pt x="18790" y="26490"/>
                    <a:pt x="19459" y="25820"/>
                    <a:pt x="19459" y="24983"/>
                  </a:cubicBezTo>
                  <a:lnTo>
                    <a:pt x="1945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8" name="Google Shape;958;p49"/>
            <p:cNvGrpSpPr/>
            <p:nvPr/>
          </p:nvGrpSpPr>
          <p:grpSpPr>
            <a:xfrm>
              <a:off x="1405624" y="2301079"/>
              <a:ext cx="208705" cy="208705"/>
              <a:chOff x="1430400" y="2325825"/>
              <a:chExt cx="159050" cy="159050"/>
            </a:xfrm>
          </p:grpSpPr>
          <p:sp>
            <p:nvSpPr>
              <p:cNvPr id="959" name="Google Shape;959;p49"/>
              <p:cNvSpPr/>
              <p:nvPr/>
            </p:nvSpPr>
            <p:spPr>
              <a:xfrm>
                <a:off x="1486900" y="2325825"/>
                <a:ext cx="465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6362" extrusionOk="0">
                    <a:moveTo>
                      <a:pt x="1" y="0"/>
                    </a:moveTo>
                    <a:lnTo>
                      <a:pt x="1" y="6361"/>
                    </a:lnTo>
                    <a:lnTo>
                      <a:pt x="1863" y="6361"/>
                    </a:lnTo>
                    <a:lnTo>
                      <a:pt x="18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9"/>
              <p:cNvSpPr/>
              <p:nvPr/>
            </p:nvSpPr>
            <p:spPr>
              <a:xfrm>
                <a:off x="1430400" y="2382325"/>
                <a:ext cx="159050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6362" h="1863" extrusionOk="0">
                    <a:moveTo>
                      <a:pt x="1" y="0"/>
                    </a:moveTo>
                    <a:lnTo>
                      <a:pt x="1" y="1862"/>
                    </a:lnTo>
                    <a:lnTo>
                      <a:pt x="6362" y="1862"/>
                    </a:lnTo>
                    <a:lnTo>
                      <a:pt x="6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5" name="Google Shape;965;p49"/>
          <p:cNvSpPr txBox="1">
            <a:spLocks noGrp="1"/>
          </p:cNvSpPr>
          <p:nvPr>
            <p:ph type="title"/>
          </p:nvPr>
        </p:nvSpPr>
        <p:spPr>
          <a:xfrm>
            <a:off x="778750" y="3062080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0+</a:t>
            </a:r>
            <a:endParaRPr/>
          </a:p>
        </p:txBody>
      </p:sp>
      <p:sp>
        <p:nvSpPr>
          <p:cNvPr id="966" name="Google Shape;966;p49"/>
          <p:cNvSpPr txBox="1">
            <a:spLocks noGrp="1"/>
          </p:cNvSpPr>
          <p:nvPr>
            <p:ph type="title" idx="5"/>
          </p:nvPr>
        </p:nvSpPr>
        <p:spPr>
          <a:xfrm>
            <a:off x="2752675" y="3062080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</a:t>
            </a:r>
            <a:endParaRPr/>
          </a:p>
        </p:txBody>
      </p:sp>
      <p:sp>
        <p:nvSpPr>
          <p:cNvPr id="967" name="Google Shape;967;p49"/>
          <p:cNvSpPr txBox="1">
            <a:spLocks noGrp="1"/>
          </p:cNvSpPr>
          <p:nvPr>
            <p:ph type="title" idx="6"/>
          </p:nvPr>
        </p:nvSpPr>
        <p:spPr>
          <a:xfrm>
            <a:off x="4726600" y="3062080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</a:t>
            </a:r>
            <a:endParaRPr/>
          </a:p>
        </p:txBody>
      </p:sp>
      <p:sp>
        <p:nvSpPr>
          <p:cNvPr id="968" name="Google Shape;968;p49"/>
          <p:cNvSpPr txBox="1">
            <a:spLocks noGrp="1"/>
          </p:cNvSpPr>
          <p:nvPr>
            <p:ph type="title" idx="7"/>
          </p:nvPr>
        </p:nvSpPr>
        <p:spPr>
          <a:xfrm>
            <a:off x="6700525" y="3062080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B+</a:t>
            </a:r>
            <a:endParaRPr/>
          </a:p>
        </p:txBody>
      </p:sp>
      <p:grpSp>
        <p:nvGrpSpPr>
          <p:cNvPr id="969" name="Google Shape;969;p49"/>
          <p:cNvGrpSpPr/>
          <p:nvPr/>
        </p:nvGrpSpPr>
        <p:grpSpPr>
          <a:xfrm>
            <a:off x="3301600" y="1828428"/>
            <a:ext cx="566850" cy="825348"/>
            <a:chOff x="1168550" y="1865650"/>
            <a:chExt cx="566850" cy="825348"/>
          </a:xfrm>
        </p:grpSpPr>
        <p:sp>
          <p:nvSpPr>
            <p:cNvPr id="970" name="Google Shape;970;p49"/>
            <p:cNvSpPr/>
            <p:nvPr/>
          </p:nvSpPr>
          <p:spPr>
            <a:xfrm>
              <a:off x="1168550" y="2028750"/>
              <a:ext cx="494807" cy="662247"/>
            </a:xfrm>
            <a:custGeom>
              <a:avLst/>
              <a:gdLst/>
              <a:ahLst/>
              <a:cxnLst/>
              <a:rect l="l" t="t" r="r" b="b"/>
              <a:pathLst>
                <a:path w="14062" h="13602" extrusionOk="0">
                  <a:moveTo>
                    <a:pt x="12934" y="0"/>
                  </a:moveTo>
                  <a:cubicBezTo>
                    <a:pt x="10702" y="0"/>
                    <a:pt x="7811" y="1769"/>
                    <a:pt x="5012" y="1769"/>
                  </a:cubicBezTo>
                  <a:cubicBezTo>
                    <a:pt x="4452" y="1769"/>
                    <a:pt x="3895" y="1699"/>
                    <a:pt x="3348" y="1528"/>
                  </a:cubicBezTo>
                  <a:cubicBezTo>
                    <a:pt x="2950" y="1400"/>
                    <a:pt x="2563" y="1344"/>
                    <a:pt x="2188" y="1344"/>
                  </a:cubicBezTo>
                  <a:cubicBezTo>
                    <a:pt x="1400" y="1344"/>
                    <a:pt x="667" y="1592"/>
                    <a:pt x="1" y="1947"/>
                  </a:cubicBezTo>
                  <a:lnTo>
                    <a:pt x="1" y="11342"/>
                  </a:lnTo>
                  <a:cubicBezTo>
                    <a:pt x="1" y="12597"/>
                    <a:pt x="1005" y="13601"/>
                    <a:pt x="2260" y="13601"/>
                  </a:cubicBezTo>
                  <a:lnTo>
                    <a:pt x="11802" y="13601"/>
                  </a:lnTo>
                  <a:cubicBezTo>
                    <a:pt x="13057" y="13601"/>
                    <a:pt x="14061" y="12597"/>
                    <a:pt x="14061" y="11342"/>
                  </a:cubicBezTo>
                  <a:lnTo>
                    <a:pt x="14061" y="189"/>
                  </a:lnTo>
                  <a:cubicBezTo>
                    <a:pt x="13709" y="57"/>
                    <a:pt x="13332" y="0"/>
                    <a:pt x="12934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1429625" y="1865650"/>
              <a:ext cx="125050" cy="84072"/>
            </a:xfrm>
            <a:custGeom>
              <a:avLst/>
              <a:gdLst/>
              <a:ahLst/>
              <a:cxnLst/>
              <a:rect l="l" t="t" r="r" b="b"/>
              <a:pathLst>
                <a:path w="5002" h="6320" fill="none" extrusionOk="0">
                  <a:moveTo>
                    <a:pt x="5001" y="3160"/>
                  </a:moveTo>
                  <a:cubicBezTo>
                    <a:pt x="5001" y="4896"/>
                    <a:pt x="3892" y="6319"/>
                    <a:pt x="2511" y="6319"/>
                  </a:cubicBezTo>
                  <a:cubicBezTo>
                    <a:pt x="1130" y="6319"/>
                    <a:pt x="0" y="4896"/>
                    <a:pt x="0" y="3160"/>
                  </a:cubicBezTo>
                  <a:cubicBezTo>
                    <a:pt x="0" y="1423"/>
                    <a:pt x="1130" y="0"/>
                    <a:pt x="2511" y="0"/>
                  </a:cubicBezTo>
                  <a:cubicBezTo>
                    <a:pt x="3892" y="0"/>
                    <a:pt x="5001" y="1423"/>
                    <a:pt x="5001" y="316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1248900" y="1949725"/>
              <a:ext cx="486500" cy="662250"/>
            </a:xfrm>
            <a:custGeom>
              <a:avLst/>
              <a:gdLst/>
              <a:ahLst/>
              <a:cxnLst/>
              <a:rect l="l" t="t" r="r" b="b"/>
              <a:pathLst>
                <a:path w="19460" h="26490" extrusionOk="0">
                  <a:moveTo>
                    <a:pt x="0" y="0"/>
                  </a:moveTo>
                  <a:lnTo>
                    <a:pt x="0" y="24983"/>
                  </a:lnTo>
                  <a:cubicBezTo>
                    <a:pt x="0" y="25820"/>
                    <a:pt x="670" y="26490"/>
                    <a:pt x="1507" y="26490"/>
                  </a:cubicBezTo>
                  <a:lnTo>
                    <a:pt x="17953" y="26490"/>
                  </a:lnTo>
                  <a:cubicBezTo>
                    <a:pt x="18790" y="26490"/>
                    <a:pt x="19459" y="25820"/>
                    <a:pt x="19459" y="24983"/>
                  </a:cubicBezTo>
                  <a:lnTo>
                    <a:pt x="1945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3" name="Google Shape;973;p49"/>
            <p:cNvGrpSpPr/>
            <p:nvPr/>
          </p:nvGrpSpPr>
          <p:grpSpPr>
            <a:xfrm>
              <a:off x="1405624" y="2301079"/>
              <a:ext cx="208705" cy="208705"/>
              <a:chOff x="1430400" y="2325825"/>
              <a:chExt cx="159050" cy="159050"/>
            </a:xfrm>
          </p:grpSpPr>
          <p:sp>
            <p:nvSpPr>
              <p:cNvPr id="974" name="Google Shape;974;p49"/>
              <p:cNvSpPr/>
              <p:nvPr/>
            </p:nvSpPr>
            <p:spPr>
              <a:xfrm>
                <a:off x="1486900" y="2325825"/>
                <a:ext cx="465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6362" extrusionOk="0">
                    <a:moveTo>
                      <a:pt x="1" y="0"/>
                    </a:moveTo>
                    <a:lnTo>
                      <a:pt x="1" y="6361"/>
                    </a:lnTo>
                    <a:lnTo>
                      <a:pt x="1863" y="6361"/>
                    </a:lnTo>
                    <a:lnTo>
                      <a:pt x="18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9"/>
              <p:cNvSpPr/>
              <p:nvPr/>
            </p:nvSpPr>
            <p:spPr>
              <a:xfrm>
                <a:off x="1430400" y="2382325"/>
                <a:ext cx="159050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6362" h="1863" extrusionOk="0">
                    <a:moveTo>
                      <a:pt x="1" y="0"/>
                    </a:moveTo>
                    <a:lnTo>
                      <a:pt x="1" y="1862"/>
                    </a:lnTo>
                    <a:lnTo>
                      <a:pt x="6362" y="1862"/>
                    </a:lnTo>
                    <a:lnTo>
                      <a:pt x="6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6" name="Google Shape;976;p49"/>
          <p:cNvGrpSpPr/>
          <p:nvPr/>
        </p:nvGrpSpPr>
        <p:grpSpPr>
          <a:xfrm>
            <a:off x="5275525" y="1828428"/>
            <a:ext cx="566850" cy="825346"/>
            <a:chOff x="1168550" y="1865650"/>
            <a:chExt cx="566850" cy="825346"/>
          </a:xfrm>
        </p:grpSpPr>
        <p:sp>
          <p:nvSpPr>
            <p:cNvPr id="977" name="Google Shape;977;p49"/>
            <p:cNvSpPr/>
            <p:nvPr/>
          </p:nvSpPr>
          <p:spPr>
            <a:xfrm>
              <a:off x="1168550" y="2375226"/>
              <a:ext cx="494807" cy="315770"/>
            </a:xfrm>
            <a:custGeom>
              <a:avLst/>
              <a:gdLst/>
              <a:ahLst/>
              <a:cxnLst/>
              <a:rect l="l" t="t" r="r" b="b"/>
              <a:pathLst>
                <a:path w="14062" h="13602" extrusionOk="0">
                  <a:moveTo>
                    <a:pt x="12934" y="0"/>
                  </a:moveTo>
                  <a:cubicBezTo>
                    <a:pt x="10702" y="0"/>
                    <a:pt x="7811" y="1769"/>
                    <a:pt x="5012" y="1769"/>
                  </a:cubicBezTo>
                  <a:cubicBezTo>
                    <a:pt x="4452" y="1769"/>
                    <a:pt x="3895" y="1699"/>
                    <a:pt x="3348" y="1528"/>
                  </a:cubicBezTo>
                  <a:cubicBezTo>
                    <a:pt x="2950" y="1400"/>
                    <a:pt x="2563" y="1344"/>
                    <a:pt x="2188" y="1344"/>
                  </a:cubicBezTo>
                  <a:cubicBezTo>
                    <a:pt x="1400" y="1344"/>
                    <a:pt x="667" y="1592"/>
                    <a:pt x="1" y="1947"/>
                  </a:cubicBezTo>
                  <a:lnTo>
                    <a:pt x="1" y="11342"/>
                  </a:lnTo>
                  <a:cubicBezTo>
                    <a:pt x="1" y="12597"/>
                    <a:pt x="1005" y="13601"/>
                    <a:pt x="2260" y="13601"/>
                  </a:cubicBezTo>
                  <a:lnTo>
                    <a:pt x="11802" y="13601"/>
                  </a:lnTo>
                  <a:cubicBezTo>
                    <a:pt x="13057" y="13601"/>
                    <a:pt x="14061" y="12597"/>
                    <a:pt x="14061" y="11342"/>
                  </a:cubicBezTo>
                  <a:lnTo>
                    <a:pt x="14061" y="189"/>
                  </a:lnTo>
                  <a:cubicBezTo>
                    <a:pt x="13709" y="57"/>
                    <a:pt x="13332" y="0"/>
                    <a:pt x="12934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1429625" y="1865650"/>
              <a:ext cx="125050" cy="84072"/>
            </a:xfrm>
            <a:custGeom>
              <a:avLst/>
              <a:gdLst/>
              <a:ahLst/>
              <a:cxnLst/>
              <a:rect l="l" t="t" r="r" b="b"/>
              <a:pathLst>
                <a:path w="5002" h="6320" fill="none" extrusionOk="0">
                  <a:moveTo>
                    <a:pt x="5001" y="3160"/>
                  </a:moveTo>
                  <a:cubicBezTo>
                    <a:pt x="5001" y="4896"/>
                    <a:pt x="3892" y="6319"/>
                    <a:pt x="2511" y="6319"/>
                  </a:cubicBezTo>
                  <a:cubicBezTo>
                    <a:pt x="1130" y="6319"/>
                    <a:pt x="0" y="4896"/>
                    <a:pt x="0" y="3160"/>
                  </a:cubicBezTo>
                  <a:cubicBezTo>
                    <a:pt x="0" y="1423"/>
                    <a:pt x="1130" y="0"/>
                    <a:pt x="2511" y="0"/>
                  </a:cubicBezTo>
                  <a:cubicBezTo>
                    <a:pt x="3892" y="0"/>
                    <a:pt x="5001" y="1423"/>
                    <a:pt x="5001" y="316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1248900" y="1949725"/>
              <a:ext cx="486500" cy="662250"/>
            </a:xfrm>
            <a:custGeom>
              <a:avLst/>
              <a:gdLst/>
              <a:ahLst/>
              <a:cxnLst/>
              <a:rect l="l" t="t" r="r" b="b"/>
              <a:pathLst>
                <a:path w="19460" h="26490" extrusionOk="0">
                  <a:moveTo>
                    <a:pt x="0" y="0"/>
                  </a:moveTo>
                  <a:lnTo>
                    <a:pt x="0" y="24983"/>
                  </a:lnTo>
                  <a:cubicBezTo>
                    <a:pt x="0" y="25820"/>
                    <a:pt x="670" y="26490"/>
                    <a:pt x="1507" y="26490"/>
                  </a:cubicBezTo>
                  <a:lnTo>
                    <a:pt x="17953" y="26490"/>
                  </a:lnTo>
                  <a:cubicBezTo>
                    <a:pt x="18790" y="26490"/>
                    <a:pt x="19459" y="25820"/>
                    <a:pt x="19459" y="24983"/>
                  </a:cubicBezTo>
                  <a:lnTo>
                    <a:pt x="1945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0" name="Google Shape;980;p49"/>
            <p:cNvGrpSpPr/>
            <p:nvPr/>
          </p:nvGrpSpPr>
          <p:grpSpPr>
            <a:xfrm>
              <a:off x="1405624" y="2301079"/>
              <a:ext cx="208705" cy="208705"/>
              <a:chOff x="1430400" y="2325825"/>
              <a:chExt cx="159050" cy="159050"/>
            </a:xfrm>
          </p:grpSpPr>
          <p:sp>
            <p:nvSpPr>
              <p:cNvPr id="981" name="Google Shape;981;p49"/>
              <p:cNvSpPr/>
              <p:nvPr/>
            </p:nvSpPr>
            <p:spPr>
              <a:xfrm>
                <a:off x="1486900" y="2325825"/>
                <a:ext cx="465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6362" extrusionOk="0">
                    <a:moveTo>
                      <a:pt x="1" y="0"/>
                    </a:moveTo>
                    <a:lnTo>
                      <a:pt x="1" y="6361"/>
                    </a:lnTo>
                    <a:lnTo>
                      <a:pt x="1863" y="6361"/>
                    </a:lnTo>
                    <a:lnTo>
                      <a:pt x="18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9"/>
              <p:cNvSpPr/>
              <p:nvPr/>
            </p:nvSpPr>
            <p:spPr>
              <a:xfrm>
                <a:off x="1430400" y="2382325"/>
                <a:ext cx="159050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6362" h="1863" extrusionOk="0">
                    <a:moveTo>
                      <a:pt x="1" y="0"/>
                    </a:moveTo>
                    <a:lnTo>
                      <a:pt x="1" y="1862"/>
                    </a:lnTo>
                    <a:lnTo>
                      <a:pt x="6362" y="1862"/>
                    </a:lnTo>
                    <a:lnTo>
                      <a:pt x="6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3" name="Google Shape;983;p49"/>
          <p:cNvGrpSpPr/>
          <p:nvPr/>
        </p:nvGrpSpPr>
        <p:grpSpPr>
          <a:xfrm>
            <a:off x="7249500" y="1828428"/>
            <a:ext cx="566850" cy="825354"/>
            <a:chOff x="1168550" y="1865650"/>
            <a:chExt cx="566850" cy="825354"/>
          </a:xfrm>
        </p:grpSpPr>
        <p:sp>
          <p:nvSpPr>
            <p:cNvPr id="984" name="Google Shape;984;p49"/>
            <p:cNvSpPr/>
            <p:nvPr/>
          </p:nvSpPr>
          <p:spPr>
            <a:xfrm>
              <a:off x="1168550" y="2165899"/>
              <a:ext cx="494807" cy="525105"/>
            </a:xfrm>
            <a:custGeom>
              <a:avLst/>
              <a:gdLst/>
              <a:ahLst/>
              <a:cxnLst/>
              <a:rect l="l" t="t" r="r" b="b"/>
              <a:pathLst>
                <a:path w="14062" h="13602" extrusionOk="0">
                  <a:moveTo>
                    <a:pt x="12934" y="0"/>
                  </a:moveTo>
                  <a:cubicBezTo>
                    <a:pt x="10702" y="0"/>
                    <a:pt x="7811" y="1769"/>
                    <a:pt x="5012" y="1769"/>
                  </a:cubicBezTo>
                  <a:cubicBezTo>
                    <a:pt x="4452" y="1769"/>
                    <a:pt x="3895" y="1699"/>
                    <a:pt x="3348" y="1528"/>
                  </a:cubicBezTo>
                  <a:cubicBezTo>
                    <a:pt x="2950" y="1400"/>
                    <a:pt x="2563" y="1344"/>
                    <a:pt x="2188" y="1344"/>
                  </a:cubicBezTo>
                  <a:cubicBezTo>
                    <a:pt x="1400" y="1344"/>
                    <a:pt x="667" y="1592"/>
                    <a:pt x="1" y="1947"/>
                  </a:cubicBezTo>
                  <a:lnTo>
                    <a:pt x="1" y="11342"/>
                  </a:lnTo>
                  <a:cubicBezTo>
                    <a:pt x="1" y="12597"/>
                    <a:pt x="1005" y="13601"/>
                    <a:pt x="2260" y="13601"/>
                  </a:cubicBezTo>
                  <a:lnTo>
                    <a:pt x="11802" y="13601"/>
                  </a:lnTo>
                  <a:cubicBezTo>
                    <a:pt x="13057" y="13601"/>
                    <a:pt x="14061" y="12597"/>
                    <a:pt x="14061" y="11342"/>
                  </a:cubicBezTo>
                  <a:lnTo>
                    <a:pt x="14061" y="189"/>
                  </a:lnTo>
                  <a:cubicBezTo>
                    <a:pt x="13709" y="57"/>
                    <a:pt x="13332" y="0"/>
                    <a:pt x="12934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1429625" y="1865650"/>
              <a:ext cx="125050" cy="84072"/>
            </a:xfrm>
            <a:custGeom>
              <a:avLst/>
              <a:gdLst/>
              <a:ahLst/>
              <a:cxnLst/>
              <a:rect l="l" t="t" r="r" b="b"/>
              <a:pathLst>
                <a:path w="5002" h="6320" fill="none" extrusionOk="0">
                  <a:moveTo>
                    <a:pt x="5001" y="3160"/>
                  </a:moveTo>
                  <a:cubicBezTo>
                    <a:pt x="5001" y="4896"/>
                    <a:pt x="3892" y="6319"/>
                    <a:pt x="2511" y="6319"/>
                  </a:cubicBezTo>
                  <a:cubicBezTo>
                    <a:pt x="1130" y="6319"/>
                    <a:pt x="0" y="4896"/>
                    <a:pt x="0" y="3160"/>
                  </a:cubicBezTo>
                  <a:cubicBezTo>
                    <a:pt x="0" y="1423"/>
                    <a:pt x="1130" y="0"/>
                    <a:pt x="2511" y="0"/>
                  </a:cubicBezTo>
                  <a:cubicBezTo>
                    <a:pt x="3892" y="0"/>
                    <a:pt x="5001" y="1423"/>
                    <a:pt x="5001" y="316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1248900" y="1949725"/>
              <a:ext cx="486500" cy="662250"/>
            </a:xfrm>
            <a:custGeom>
              <a:avLst/>
              <a:gdLst/>
              <a:ahLst/>
              <a:cxnLst/>
              <a:rect l="l" t="t" r="r" b="b"/>
              <a:pathLst>
                <a:path w="19460" h="26490" extrusionOk="0">
                  <a:moveTo>
                    <a:pt x="0" y="0"/>
                  </a:moveTo>
                  <a:lnTo>
                    <a:pt x="0" y="24983"/>
                  </a:lnTo>
                  <a:cubicBezTo>
                    <a:pt x="0" y="25820"/>
                    <a:pt x="670" y="26490"/>
                    <a:pt x="1507" y="26490"/>
                  </a:cubicBezTo>
                  <a:lnTo>
                    <a:pt x="17953" y="26490"/>
                  </a:lnTo>
                  <a:cubicBezTo>
                    <a:pt x="18790" y="26490"/>
                    <a:pt x="19459" y="25820"/>
                    <a:pt x="19459" y="24983"/>
                  </a:cubicBezTo>
                  <a:lnTo>
                    <a:pt x="1945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7" name="Google Shape;987;p49"/>
            <p:cNvGrpSpPr/>
            <p:nvPr/>
          </p:nvGrpSpPr>
          <p:grpSpPr>
            <a:xfrm>
              <a:off x="1405624" y="2301079"/>
              <a:ext cx="208705" cy="208705"/>
              <a:chOff x="1430400" y="2325825"/>
              <a:chExt cx="159050" cy="159050"/>
            </a:xfrm>
          </p:grpSpPr>
          <p:sp>
            <p:nvSpPr>
              <p:cNvPr id="988" name="Google Shape;988;p49"/>
              <p:cNvSpPr/>
              <p:nvPr/>
            </p:nvSpPr>
            <p:spPr>
              <a:xfrm>
                <a:off x="1486900" y="2325825"/>
                <a:ext cx="465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6362" extrusionOk="0">
                    <a:moveTo>
                      <a:pt x="1" y="0"/>
                    </a:moveTo>
                    <a:lnTo>
                      <a:pt x="1" y="6361"/>
                    </a:lnTo>
                    <a:lnTo>
                      <a:pt x="1863" y="6361"/>
                    </a:lnTo>
                    <a:lnTo>
                      <a:pt x="18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9"/>
              <p:cNvSpPr/>
              <p:nvPr/>
            </p:nvSpPr>
            <p:spPr>
              <a:xfrm>
                <a:off x="1430400" y="2382325"/>
                <a:ext cx="159050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6362" h="1863" extrusionOk="0">
                    <a:moveTo>
                      <a:pt x="1" y="0"/>
                    </a:moveTo>
                    <a:lnTo>
                      <a:pt x="1" y="1862"/>
                    </a:lnTo>
                    <a:lnTo>
                      <a:pt x="6362" y="1862"/>
                    </a:lnTo>
                    <a:lnTo>
                      <a:pt x="6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219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hlinkClick r:id="rId3"/>
            <a:extLst>
              <a:ext uri="{FF2B5EF4-FFF2-40B4-BE49-F238E27FC236}">
                <a16:creationId xmlns:a16="http://schemas.microsoft.com/office/drawing/2014/main" id="{F9128BB2-D83A-8655-A00A-43F1F9BE1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197" y="842725"/>
            <a:ext cx="5135569" cy="3241867"/>
          </a:xfrm>
          <a:prstGeom prst="rect">
            <a:avLst/>
          </a:prstGeom>
        </p:spPr>
      </p:pic>
      <p:sp>
        <p:nvSpPr>
          <p:cNvPr id="711" name="Google Shape;711;p40"/>
          <p:cNvSpPr/>
          <p:nvPr/>
        </p:nvSpPr>
        <p:spPr>
          <a:xfrm>
            <a:off x="7921652" y="1016442"/>
            <a:ext cx="590613" cy="248975"/>
          </a:xfrm>
          <a:custGeom>
            <a:avLst/>
            <a:gdLst/>
            <a:ahLst/>
            <a:cxnLst/>
            <a:rect l="l" t="t" r="r" b="b"/>
            <a:pathLst>
              <a:path w="10735" h="4526" extrusionOk="0">
                <a:moveTo>
                  <a:pt x="3819" y="634"/>
                </a:moveTo>
                <a:cubicBezTo>
                  <a:pt x="4190" y="634"/>
                  <a:pt x="4562" y="759"/>
                  <a:pt x="4855" y="1010"/>
                </a:cubicBezTo>
                <a:cubicBezTo>
                  <a:pt x="5001" y="1157"/>
                  <a:pt x="5210" y="1387"/>
                  <a:pt x="5608" y="1387"/>
                </a:cubicBezTo>
                <a:lnTo>
                  <a:pt x="6905" y="1387"/>
                </a:lnTo>
                <a:cubicBezTo>
                  <a:pt x="6759" y="1743"/>
                  <a:pt x="6424" y="2015"/>
                  <a:pt x="6005" y="2015"/>
                </a:cubicBezTo>
                <a:lnTo>
                  <a:pt x="4729" y="2015"/>
                </a:lnTo>
                <a:lnTo>
                  <a:pt x="4729" y="2642"/>
                </a:lnTo>
                <a:lnTo>
                  <a:pt x="7219" y="2642"/>
                </a:lnTo>
                <a:lnTo>
                  <a:pt x="8746" y="1638"/>
                </a:lnTo>
                <a:cubicBezTo>
                  <a:pt x="8902" y="1531"/>
                  <a:pt x="9075" y="1483"/>
                  <a:pt x="9248" y="1483"/>
                </a:cubicBezTo>
                <a:cubicBezTo>
                  <a:pt x="9447" y="1483"/>
                  <a:pt x="9645" y="1547"/>
                  <a:pt x="9813" y="1659"/>
                </a:cubicBezTo>
                <a:lnTo>
                  <a:pt x="6842" y="3898"/>
                </a:lnTo>
                <a:lnTo>
                  <a:pt x="628" y="3898"/>
                </a:lnTo>
                <a:lnTo>
                  <a:pt x="628" y="2015"/>
                </a:lnTo>
                <a:lnTo>
                  <a:pt x="1653" y="2015"/>
                </a:lnTo>
                <a:lnTo>
                  <a:pt x="2783" y="1010"/>
                </a:lnTo>
                <a:cubicBezTo>
                  <a:pt x="3076" y="759"/>
                  <a:pt x="3447" y="634"/>
                  <a:pt x="3819" y="634"/>
                </a:cubicBezTo>
                <a:close/>
                <a:moveTo>
                  <a:pt x="3811" y="1"/>
                </a:moveTo>
                <a:cubicBezTo>
                  <a:pt x="3290" y="1"/>
                  <a:pt x="2773" y="184"/>
                  <a:pt x="2365" y="550"/>
                </a:cubicBezTo>
                <a:lnTo>
                  <a:pt x="1402" y="1387"/>
                </a:lnTo>
                <a:lnTo>
                  <a:pt x="0" y="1387"/>
                </a:lnTo>
                <a:lnTo>
                  <a:pt x="0" y="4526"/>
                </a:lnTo>
                <a:lnTo>
                  <a:pt x="7052" y="4526"/>
                </a:lnTo>
                <a:lnTo>
                  <a:pt x="10734" y="1764"/>
                </a:lnTo>
                <a:lnTo>
                  <a:pt x="10546" y="1513"/>
                </a:lnTo>
                <a:cubicBezTo>
                  <a:pt x="10247" y="1084"/>
                  <a:pt x="9762" y="856"/>
                  <a:pt x="9267" y="856"/>
                </a:cubicBezTo>
                <a:cubicBezTo>
                  <a:pt x="8965" y="856"/>
                  <a:pt x="8660" y="941"/>
                  <a:pt x="8391" y="1115"/>
                </a:cubicBezTo>
                <a:lnTo>
                  <a:pt x="7428" y="1743"/>
                </a:lnTo>
                <a:cubicBezTo>
                  <a:pt x="7533" y="1534"/>
                  <a:pt x="7575" y="1303"/>
                  <a:pt x="7575" y="1073"/>
                </a:cubicBezTo>
                <a:lnTo>
                  <a:pt x="7575" y="759"/>
                </a:lnTo>
                <a:lnTo>
                  <a:pt x="5629" y="759"/>
                </a:lnTo>
                <a:cubicBezTo>
                  <a:pt x="5482" y="759"/>
                  <a:pt x="5419" y="676"/>
                  <a:pt x="5273" y="550"/>
                </a:cubicBezTo>
                <a:cubicBezTo>
                  <a:pt x="4855" y="184"/>
                  <a:pt x="4331" y="1"/>
                  <a:pt x="38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40"/>
          <p:cNvGrpSpPr/>
          <p:nvPr/>
        </p:nvGrpSpPr>
        <p:grpSpPr>
          <a:xfrm>
            <a:off x="7617843" y="407229"/>
            <a:ext cx="205706" cy="299027"/>
            <a:chOff x="7755376" y="4015381"/>
            <a:chExt cx="135744" cy="197338"/>
          </a:xfrm>
        </p:grpSpPr>
        <p:sp>
          <p:nvSpPr>
            <p:cNvPr id="713" name="Google Shape;713;p40"/>
            <p:cNvSpPr/>
            <p:nvPr/>
          </p:nvSpPr>
          <p:spPr>
            <a:xfrm>
              <a:off x="7755376" y="4068642"/>
              <a:ext cx="96077" cy="144077"/>
            </a:xfrm>
            <a:custGeom>
              <a:avLst/>
              <a:gdLst/>
              <a:ahLst/>
              <a:cxnLst/>
              <a:rect l="l" t="t" r="r" b="b"/>
              <a:pathLst>
                <a:path w="3139" h="4708" extrusionOk="0">
                  <a:moveTo>
                    <a:pt x="1569" y="0"/>
                  </a:moveTo>
                  <a:lnTo>
                    <a:pt x="209" y="2364"/>
                  </a:lnTo>
                  <a:cubicBezTo>
                    <a:pt x="63" y="2595"/>
                    <a:pt x="0" y="2867"/>
                    <a:pt x="0" y="3139"/>
                  </a:cubicBezTo>
                  <a:cubicBezTo>
                    <a:pt x="0" y="3997"/>
                    <a:pt x="691" y="4708"/>
                    <a:pt x="1569" y="4708"/>
                  </a:cubicBezTo>
                  <a:cubicBezTo>
                    <a:pt x="2427" y="4708"/>
                    <a:pt x="3139" y="3997"/>
                    <a:pt x="3139" y="3139"/>
                  </a:cubicBezTo>
                  <a:cubicBezTo>
                    <a:pt x="3139" y="2867"/>
                    <a:pt x="3055" y="2595"/>
                    <a:pt x="2929" y="2364"/>
                  </a:cubicBezTo>
                  <a:lnTo>
                    <a:pt x="1569" y="0"/>
                  </a:ln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7776359" y="4015381"/>
              <a:ext cx="114760" cy="170924"/>
            </a:xfrm>
            <a:custGeom>
              <a:avLst/>
              <a:gdLst/>
              <a:ahLst/>
              <a:cxnLst/>
              <a:rect l="l" t="t" r="r" b="b"/>
              <a:pathLst>
                <a:path w="3161" h="4708" extrusionOk="0">
                  <a:moveTo>
                    <a:pt x="1570" y="1256"/>
                  </a:moveTo>
                  <a:lnTo>
                    <a:pt x="2386" y="2657"/>
                  </a:lnTo>
                  <a:cubicBezTo>
                    <a:pt x="2470" y="2804"/>
                    <a:pt x="2512" y="2971"/>
                    <a:pt x="2512" y="3139"/>
                  </a:cubicBezTo>
                  <a:cubicBezTo>
                    <a:pt x="2512" y="3662"/>
                    <a:pt x="2093" y="4080"/>
                    <a:pt x="1570" y="4080"/>
                  </a:cubicBezTo>
                  <a:cubicBezTo>
                    <a:pt x="1068" y="4080"/>
                    <a:pt x="628" y="3662"/>
                    <a:pt x="628" y="3139"/>
                  </a:cubicBezTo>
                  <a:cubicBezTo>
                    <a:pt x="628" y="2971"/>
                    <a:pt x="670" y="2804"/>
                    <a:pt x="754" y="2657"/>
                  </a:cubicBezTo>
                  <a:lnTo>
                    <a:pt x="1570" y="1256"/>
                  </a:lnTo>
                  <a:close/>
                  <a:moveTo>
                    <a:pt x="1591" y="0"/>
                  </a:moveTo>
                  <a:lnTo>
                    <a:pt x="231" y="2344"/>
                  </a:lnTo>
                  <a:cubicBezTo>
                    <a:pt x="84" y="2595"/>
                    <a:pt x="22" y="2867"/>
                    <a:pt x="22" y="3139"/>
                  </a:cubicBezTo>
                  <a:cubicBezTo>
                    <a:pt x="1" y="3997"/>
                    <a:pt x="712" y="4708"/>
                    <a:pt x="1570" y="4708"/>
                  </a:cubicBezTo>
                  <a:cubicBezTo>
                    <a:pt x="2449" y="4708"/>
                    <a:pt x="3160" y="3997"/>
                    <a:pt x="3160" y="3139"/>
                  </a:cubicBezTo>
                  <a:cubicBezTo>
                    <a:pt x="3160" y="2867"/>
                    <a:pt x="3077" y="2595"/>
                    <a:pt x="2930" y="2344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8512539" y="407158"/>
            <a:ext cx="224236" cy="224280"/>
            <a:chOff x="7932213" y="1463813"/>
            <a:chExt cx="127125" cy="127150"/>
          </a:xfrm>
        </p:grpSpPr>
        <p:sp>
          <p:nvSpPr>
            <p:cNvPr id="716" name="Google Shape;716;p40"/>
            <p:cNvSpPr/>
            <p:nvPr/>
          </p:nvSpPr>
          <p:spPr>
            <a:xfrm>
              <a:off x="7932213" y="1527113"/>
              <a:ext cx="127125" cy="25"/>
            </a:xfrm>
            <a:custGeom>
              <a:avLst/>
              <a:gdLst/>
              <a:ahLst/>
              <a:cxnLst/>
              <a:rect l="l" t="t" r="r" b="b"/>
              <a:pathLst>
                <a:path w="5085" h="1" fill="none" extrusionOk="0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996013" y="1463813"/>
              <a:ext cx="25" cy="127150"/>
            </a:xfrm>
            <a:custGeom>
              <a:avLst/>
              <a:gdLst/>
              <a:ahLst/>
              <a:cxnLst/>
              <a:rect l="l" t="t" r="r" b="b"/>
              <a:pathLst>
                <a:path w="1" h="5086" fill="none" extrusionOk="0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40"/>
          <p:cNvSpPr/>
          <p:nvPr/>
        </p:nvSpPr>
        <p:spPr>
          <a:xfrm>
            <a:off x="8198463" y="794986"/>
            <a:ext cx="134762" cy="44"/>
          </a:xfrm>
          <a:custGeom>
            <a:avLst/>
            <a:gdLst/>
            <a:ahLst/>
            <a:cxnLst/>
            <a:rect l="l" t="t" r="r" b="b"/>
            <a:pathLst>
              <a:path w="3056" h="1" fill="none" extrusionOk="0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0"/>
          <p:cNvGrpSpPr/>
          <p:nvPr/>
        </p:nvGrpSpPr>
        <p:grpSpPr>
          <a:xfrm>
            <a:off x="8420033" y="1402255"/>
            <a:ext cx="319454" cy="433097"/>
            <a:chOff x="8107742" y="840353"/>
            <a:chExt cx="299760" cy="406359"/>
          </a:xfrm>
        </p:grpSpPr>
        <p:sp>
          <p:nvSpPr>
            <p:cNvPr id="720" name="Google Shape;720;p40"/>
            <p:cNvSpPr/>
            <p:nvPr/>
          </p:nvSpPr>
          <p:spPr>
            <a:xfrm>
              <a:off x="8107742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ítulo 2">
            <a:extLst>
              <a:ext uri="{FF2B5EF4-FFF2-40B4-BE49-F238E27FC236}">
                <a16:creationId xmlns:a16="http://schemas.microsoft.com/office/drawing/2014/main" id="{DF2AD1BC-4EE3-5481-A325-9324EEF8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65760"/>
            <a:ext cx="7717500" cy="822900"/>
          </a:xfrm>
        </p:spPr>
        <p:txBody>
          <a:bodyPr/>
          <a:lstStyle/>
          <a:p>
            <a:r>
              <a:rPr lang="pt-BR" dirty="0"/>
              <a:t>Protótipo da tela </a:t>
            </a:r>
          </a:p>
        </p:txBody>
      </p:sp>
      <p:sp>
        <p:nvSpPr>
          <p:cNvPr id="2" name="Google Shape;1019;p52">
            <a:extLst>
              <a:ext uri="{FF2B5EF4-FFF2-40B4-BE49-F238E27FC236}">
                <a16:creationId xmlns:a16="http://schemas.microsoft.com/office/drawing/2014/main" id="{6A7C6362-707E-7497-F3A1-3AD4896E674F}"/>
              </a:ext>
            </a:extLst>
          </p:cNvPr>
          <p:cNvSpPr/>
          <p:nvPr/>
        </p:nvSpPr>
        <p:spPr>
          <a:xfrm>
            <a:off x="320058" y="2476286"/>
            <a:ext cx="2269810" cy="1710180"/>
          </a:xfrm>
          <a:custGeom>
            <a:avLst/>
            <a:gdLst/>
            <a:ahLst/>
            <a:cxnLst/>
            <a:rect l="l" t="t" r="r" b="b"/>
            <a:pathLst>
              <a:path w="183540" h="122361" extrusionOk="0">
                <a:moveTo>
                  <a:pt x="6113" y="0"/>
                </a:moveTo>
                <a:cubicBezTo>
                  <a:pt x="5991" y="0"/>
                  <a:pt x="5872" y="4"/>
                  <a:pt x="5753" y="12"/>
                </a:cubicBezTo>
                <a:cubicBezTo>
                  <a:pt x="5749" y="12"/>
                  <a:pt x="5746" y="11"/>
                  <a:pt x="5743" y="11"/>
                </a:cubicBezTo>
                <a:cubicBezTo>
                  <a:pt x="5734" y="11"/>
                  <a:pt x="5726" y="13"/>
                  <a:pt x="5718" y="15"/>
                </a:cubicBezTo>
                <a:cubicBezTo>
                  <a:pt x="5602" y="19"/>
                  <a:pt x="5486" y="30"/>
                  <a:pt x="5372" y="46"/>
                </a:cubicBezTo>
                <a:cubicBezTo>
                  <a:pt x="5252" y="58"/>
                  <a:pt x="5130" y="77"/>
                  <a:pt x="5011" y="101"/>
                </a:cubicBezTo>
                <a:cubicBezTo>
                  <a:pt x="4919" y="116"/>
                  <a:pt x="4827" y="135"/>
                  <a:pt x="4734" y="158"/>
                </a:cubicBezTo>
                <a:cubicBezTo>
                  <a:pt x="4447" y="223"/>
                  <a:pt x="4164" y="310"/>
                  <a:pt x="3890" y="418"/>
                </a:cubicBezTo>
                <a:cubicBezTo>
                  <a:pt x="3808" y="450"/>
                  <a:pt x="3728" y="484"/>
                  <a:pt x="3648" y="518"/>
                </a:cubicBezTo>
                <a:cubicBezTo>
                  <a:pt x="3541" y="569"/>
                  <a:pt x="3433" y="618"/>
                  <a:pt x="3329" y="671"/>
                </a:cubicBezTo>
                <a:cubicBezTo>
                  <a:pt x="3222" y="725"/>
                  <a:pt x="3113" y="783"/>
                  <a:pt x="3014" y="844"/>
                </a:cubicBezTo>
                <a:cubicBezTo>
                  <a:pt x="2945" y="887"/>
                  <a:pt x="2880" y="926"/>
                  <a:pt x="2814" y="972"/>
                </a:cubicBezTo>
                <a:cubicBezTo>
                  <a:pt x="2603" y="1103"/>
                  <a:pt x="2399" y="1249"/>
                  <a:pt x="2208" y="1410"/>
                </a:cubicBezTo>
                <a:lnTo>
                  <a:pt x="2092" y="1512"/>
                </a:lnTo>
                <a:cubicBezTo>
                  <a:pt x="2031" y="1563"/>
                  <a:pt x="1973" y="1617"/>
                  <a:pt x="1916" y="1670"/>
                </a:cubicBezTo>
                <a:cubicBezTo>
                  <a:pt x="1909" y="1678"/>
                  <a:pt x="1902" y="1682"/>
                  <a:pt x="1897" y="1694"/>
                </a:cubicBezTo>
                <a:cubicBezTo>
                  <a:pt x="1823" y="1757"/>
                  <a:pt x="1753" y="1825"/>
                  <a:pt x="1689" y="1901"/>
                </a:cubicBezTo>
                <a:cubicBezTo>
                  <a:pt x="1672" y="1910"/>
                  <a:pt x="1660" y="1923"/>
                  <a:pt x="1650" y="1938"/>
                </a:cubicBezTo>
                <a:cubicBezTo>
                  <a:pt x="1589" y="2001"/>
                  <a:pt x="1531" y="2065"/>
                  <a:pt x="1474" y="2130"/>
                </a:cubicBezTo>
                <a:cubicBezTo>
                  <a:pt x="1382" y="2237"/>
                  <a:pt x="1294" y="2346"/>
                  <a:pt x="1214" y="2458"/>
                </a:cubicBezTo>
                <a:cubicBezTo>
                  <a:pt x="1098" y="2614"/>
                  <a:pt x="986" y="2779"/>
                  <a:pt x="883" y="2944"/>
                </a:cubicBezTo>
                <a:cubicBezTo>
                  <a:pt x="818" y="3053"/>
                  <a:pt x="752" y="3168"/>
                  <a:pt x="694" y="3279"/>
                </a:cubicBezTo>
                <a:cubicBezTo>
                  <a:pt x="682" y="3299"/>
                  <a:pt x="672" y="3320"/>
                  <a:pt x="665" y="3340"/>
                </a:cubicBezTo>
                <a:cubicBezTo>
                  <a:pt x="614" y="3437"/>
                  <a:pt x="568" y="3532"/>
                  <a:pt x="526" y="3629"/>
                </a:cubicBezTo>
                <a:cubicBezTo>
                  <a:pt x="519" y="3649"/>
                  <a:pt x="511" y="3663"/>
                  <a:pt x="502" y="3678"/>
                </a:cubicBezTo>
                <a:cubicBezTo>
                  <a:pt x="456" y="3790"/>
                  <a:pt x="410" y="3902"/>
                  <a:pt x="368" y="4016"/>
                </a:cubicBezTo>
                <a:cubicBezTo>
                  <a:pt x="362" y="4028"/>
                  <a:pt x="359" y="4039"/>
                  <a:pt x="356" y="4052"/>
                </a:cubicBezTo>
                <a:cubicBezTo>
                  <a:pt x="315" y="4171"/>
                  <a:pt x="276" y="4290"/>
                  <a:pt x="242" y="4412"/>
                </a:cubicBezTo>
                <a:cubicBezTo>
                  <a:pt x="234" y="4432"/>
                  <a:pt x="227" y="4451"/>
                  <a:pt x="222" y="4470"/>
                </a:cubicBezTo>
                <a:cubicBezTo>
                  <a:pt x="152" y="4731"/>
                  <a:pt x="97" y="4997"/>
                  <a:pt x="59" y="5265"/>
                </a:cubicBezTo>
                <a:cubicBezTo>
                  <a:pt x="18" y="5548"/>
                  <a:pt x="1" y="5834"/>
                  <a:pt x="1" y="6121"/>
                </a:cubicBezTo>
                <a:lnTo>
                  <a:pt x="1" y="116245"/>
                </a:lnTo>
                <a:cubicBezTo>
                  <a:pt x="1" y="116350"/>
                  <a:pt x="4" y="116457"/>
                  <a:pt x="8" y="116561"/>
                </a:cubicBezTo>
                <a:cubicBezTo>
                  <a:pt x="16" y="116690"/>
                  <a:pt x="27" y="116821"/>
                  <a:pt x="39" y="116948"/>
                </a:cubicBezTo>
                <a:cubicBezTo>
                  <a:pt x="69" y="117201"/>
                  <a:pt x="114" y="117453"/>
                  <a:pt x="173" y="117701"/>
                </a:cubicBezTo>
                <a:cubicBezTo>
                  <a:pt x="205" y="117823"/>
                  <a:pt x="239" y="117947"/>
                  <a:pt x="273" y="118066"/>
                </a:cubicBezTo>
                <a:cubicBezTo>
                  <a:pt x="312" y="118185"/>
                  <a:pt x="353" y="118304"/>
                  <a:pt x="397" y="118419"/>
                </a:cubicBezTo>
                <a:cubicBezTo>
                  <a:pt x="438" y="118526"/>
                  <a:pt x="480" y="118635"/>
                  <a:pt x="531" y="118742"/>
                </a:cubicBezTo>
                <a:cubicBezTo>
                  <a:pt x="534" y="118754"/>
                  <a:pt x="542" y="118769"/>
                  <a:pt x="545" y="118783"/>
                </a:cubicBezTo>
                <a:cubicBezTo>
                  <a:pt x="596" y="118888"/>
                  <a:pt x="645" y="118995"/>
                  <a:pt x="703" y="119095"/>
                </a:cubicBezTo>
                <a:cubicBezTo>
                  <a:pt x="761" y="119206"/>
                  <a:pt x="818" y="119313"/>
                  <a:pt x="883" y="119418"/>
                </a:cubicBezTo>
                <a:cubicBezTo>
                  <a:pt x="988" y="119586"/>
                  <a:pt x="1099" y="119748"/>
                  <a:pt x="1214" y="119906"/>
                </a:cubicBezTo>
                <a:cubicBezTo>
                  <a:pt x="1354" y="120090"/>
                  <a:pt x="1504" y="120269"/>
                  <a:pt x="1663" y="120439"/>
                </a:cubicBezTo>
                <a:cubicBezTo>
                  <a:pt x="1744" y="120524"/>
                  <a:pt x="1824" y="120604"/>
                  <a:pt x="1909" y="120684"/>
                </a:cubicBezTo>
                <a:cubicBezTo>
                  <a:pt x="2155" y="120915"/>
                  <a:pt x="2418" y="121126"/>
                  <a:pt x="2697" y="121317"/>
                </a:cubicBezTo>
                <a:cubicBezTo>
                  <a:pt x="2707" y="121323"/>
                  <a:pt x="2717" y="121329"/>
                  <a:pt x="2726" y="121336"/>
                </a:cubicBezTo>
                <a:cubicBezTo>
                  <a:pt x="2826" y="121402"/>
                  <a:pt x="2923" y="121463"/>
                  <a:pt x="3027" y="121524"/>
                </a:cubicBezTo>
                <a:cubicBezTo>
                  <a:pt x="3127" y="121582"/>
                  <a:pt x="3229" y="121640"/>
                  <a:pt x="3334" y="121694"/>
                </a:cubicBezTo>
                <a:cubicBezTo>
                  <a:pt x="3438" y="121746"/>
                  <a:pt x="3545" y="121796"/>
                  <a:pt x="3652" y="121843"/>
                </a:cubicBezTo>
                <a:cubicBezTo>
                  <a:pt x="3752" y="121889"/>
                  <a:pt x="3856" y="121930"/>
                  <a:pt x="3959" y="121969"/>
                </a:cubicBezTo>
                <a:cubicBezTo>
                  <a:pt x="4203" y="122063"/>
                  <a:pt x="4453" y="122139"/>
                  <a:pt x="4708" y="122195"/>
                </a:cubicBezTo>
                <a:cubicBezTo>
                  <a:pt x="4807" y="122222"/>
                  <a:pt x="4912" y="122243"/>
                  <a:pt x="5016" y="122261"/>
                </a:cubicBezTo>
                <a:cubicBezTo>
                  <a:pt x="5135" y="122285"/>
                  <a:pt x="5254" y="122302"/>
                  <a:pt x="5376" y="122314"/>
                </a:cubicBezTo>
                <a:cubicBezTo>
                  <a:pt x="5495" y="122331"/>
                  <a:pt x="5614" y="122341"/>
                  <a:pt x="5738" y="122349"/>
                </a:cubicBezTo>
                <a:lnTo>
                  <a:pt x="5748" y="122349"/>
                </a:lnTo>
                <a:cubicBezTo>
                  <a:pt x="5867" y="122358"/>
                  <a:pt x="5991" y="122361"/>
                  <a:pt x="6113" y="122361"/>
                </a:cubicBezTo>
                <a:lnTo>
                  <a:pt x="177418" y="122361"/>
                </a:lnTo>
                <a:cubicBezTo>
                  <a:pt x="177419" y="122361"/>
                  <a:pt x="177420" y="122361"/>
                  <a:pt x="177421" y="122361"/>
                </a:cubicBezTo>
                <a:cubicBezTo>
                  <a:pt x="180476" y="122361"/>
                  <a:pt x="183063" y="120107"/>
                  <a:pt x="183483" y="117080"/>
                </a:cubicBezTo>
                <a:cubicBezTo>
                  <a:pt x="183520" y="116804"/>
                  <a:pt x="183539" y="116524"/>
                  <a:pt x="183539" y="116244"/>
                </a:cubicBezTo>
                <a:lnTo>
                  <a:pt x="183539" y="6121"/>
                </a:lnTo>
                <a:cubicBezTo>
                  <a:pt x="183539" y="2742"/>
                  <a:pt x="180797" y="0"/>
                  <a:pt x="1774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021;p52">
            <a:extLst>
              <a:ext uri="{FF2B5EF4-FFF2-40B4-BE49-F238E27FC236}">
                <a16:creationId xmlns:a16="http://schemas.microsoft.com/office/drawing/2014/main" id="{E0801C12-4FB1-A30B-BB64-FD9DDF190397}"/>
              </a:ext>
            </a:extLst>
          </p:cNvPr>
          <p:cNvSpPr/>
          <p:nvPr/>
        </p:nvSpPr>
        <p:spPr>
          <a:xfrm>
            <a:off x="1454965" y="3940316"/>
            <a:ext cx="118655" cy="118693"/>
          </a:xfrm>
          <a:custGeom>
            <a:avLst/>
            <a:gdLst/>
            <a:ahLst/>
            <a:cxnLst/>
            <a:rect l="l" t="t" r="r" b="b"/>
            <a:pathLst>
              <a:path w="6117" h="6119" extrusionOk="0">
                <a:moveTo>
                  <a:pt x="3059" y="0"/>
                </a:moveTo>
                <a:cubicBezTo>
                  <a:pt x="1370" y="0"/>
                  <a:pt x="0" y="1370"/>
                  <a:pt x="0" y="3059"/>
                </a:cubicBezTo>
                <a:cubicBezTo>
                  <a:pt x="0" y="4749"/>
                  <a:pt x="1370" y="6118"/>
                  <a:pt x="3059" y="6118"/>
                </a:cubicBezTo>
                <a:cubicBezTo>
                  <a:pt x="4747" y="6118"/>
                  <a:pt x="6117" y="4749"/>
                  <a:pt x="6117" y="3059"/>
                </a:cubicBezTo>
                <a:cubicBezTo>
                  <a:pt x="6117" y="1370"/>
                  <a:pt x="4747" y="0"/>
                  <a:pt x="30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18;p52">
            <a:extLst>
              <a:ext uri="{FF2B5EF4-FFF2-40B4-BE49-F238E27FC236}">
                <a16:creationId xmlns:a16="http://schemas.microsoft.com/office/drawing/2014/main" id="{61740B8A-6CCD-CDE5-8C96-A2F897CC057C}"/>
              </a:ext>
            </a:extLst>
          </p:cNvPr>
          <p:cNvSpPr/>
          <p:nvPr/>
        </p:nvSpPr>
        <p:spPr>
          <a:xfrm>
            <a:off x="977718" y="2805086"/>
            <a:ext cx="1073147" cy="1793357"/>
          </a:xfrm>
          <a:custGeom>
            <a:avLst/>
            <a:gdLst/>
            <a:ahLst/>
            <a:cxnLst/>
            <a:rect l="l" t="t" r="r" b="b"/>
            <a:pathLst>
              <a:path w="55324" h="92453" extrusionOk="0">
                <a:moveTo>
                  <a:pt x="14662" y="1"/>
                </a:moveTo>
                <a:lnTo>
                  <a:pt x="14482" y="2609"/>
                </a:lnTo>
                <a:lnTo>
                  <a:pt x="11791" y="41519"/>
                </a:lnTo>
                <a:lnTo>
                  <a:pt x="11747" y="42149"/>
                </a:lnTo>
                <a:lnTo>
                  <a:pt x="11276" y="48946"/>
                </a:lnTo>
                <a:lnTo>
                  <a:pt x="10009" y="67301"/>
                </a:lnTo>
                <a:lnTo>
                  <a:pt x="9674" y="72100"/>
                </a:lnTo>
                <a:lnTo>
                  <a:pt x="9309" y="77399"/>
                </a:lnTo>
                <a:cubicBezTo>
                  <a:pt x="9308" y="79203"/>
                  <a:pt x="8592" y="80932"/>
                  <a:pt x="7316" y="82207"/>
                </a:cubicBezTo>
                <a:lnTo>
                  <a:pt x="1713" y="87809"/>
                </a:lnTo>
                <a:cubicBezTo>
                  <a:pt x="1" y="89522"/>
                  <a:pt x="1214" y="92452"/>
                  <a:pt x="3638" y="92452"/>
                </a:cubicBezTo>
                <a:lnTo>
                  <a:pt x="51687" y="92452"/>
                </a:lnTo>
                <a:cubicBezTo>
                  <a:pt x="54110" y="92452"/>
                  <a:pt x="55324" y="89522"/>
                  <a:pt x="53610" y="87809"/>
                </a:cubicBezTo>
                <a:lnTo>
                  <a:pt x="48009" y="82207"/>
                </a:lnTo>
                <a:cubicBezTo>
                  <a:pt x="46733" y="80932"/>
                  <a:pt x="46017" y="79203"/>
                  <a:pt x="46017" y="77399"/>
                </a:cubicBezTo>
                <a:lnTo>
                  <a:pt x="45652" y="72100"/>
                </a:lnTo>
                <a:lnTo>
                  <a:pt x="45317" y="67301"/>
                </a:lnTo>
                <a:lnTo>
                  <a:pt x="44049" y="48946"/>
                </a:lnTo>
                <a:lnTo>
                  <a:pt x="43577" y="42149"/>
                </a:lnTo>
                <a:lnTo>
                  <a:pt x="43535" y="41519"/>
                </a:lnTo>
                <a:lnTo>
                  <a:pt x="40842" y="2609"/>
                </a:lnTo>
                <a:lnTo>
                  <a:pt x="406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oogle Shape;1024;p52">
            <a:extLst>
              <a:ext uri="{FF2B5EF4-FFF2-40B4-BE49-F238E27FC236}">
                <a16:creationId xmlns:a16="http://schemas.microsoft.com/office/drawing/2014/main" id="{7F219ADD-5B37-DC42-7261-B6EF7D65369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153" b="2153"/>
          <a:stretch/>
        </p:blipFill>
        <p:spPr>
          <a:xfrm>
            <a:off x="546309" y="2673314"/>
            <a:ext cx="1935966" cy="117221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1021;p52">
            <a:extLst>
              <a:ext uri="{FF2B5EF4-FFF2-40B4-BE49-F238E27FC236}">
                <a16:creationId xmlns:a16="http://schemas.microsoft.com/office/drawing/2014/main" id="{992BD7B2-E3BD-E7F2-4A23-072F3754A902}"/>
              </a:ext>
            </a:extLst>
          </p:cNvPr>
          <p:cNvSpPr/>
          <p:nvPr/>
        </p:nvSpPr>
        <p:spPr>
          <a:xfrm>
            <a:off x="1454963" y="3965899"/>
            <a:ext cx="118655" cy="118693"/>
          </a:xfrm>
          <a:custGeom>
            <a:avLst/>
            <a:gdLst/>
            <a:ahLst/>
            <a:cxnLst/>
            <a:rect l="l" t="t" r="r" b="b"/>
            <a:pathLst>
              <a:path w="6117" h="6119" extrusionOk="0">
                <a:moveTo>
                  <a:pt x="3059" y="0"/>
                </a:moveTo>
                <a:cubicBezTo>
                  <a:pt x="1370" y="0"/>
                  <a:pt x="0" y="1370"/>
                  <a:pt x="0" y="3059"/>
                </a:cubicBezTo>
                <a:cubicBezTo>
                  <a:pt x="0" y="4749"/>
                  <a:pt x="1370" y="6118"/>
                  <a:pt x="3059" y="6118"/>
                </a:cubicBezTo>
                <a:cubicBezTo>
                  <a:pt x="4747" y="6118"/>
                  <a:pt x="6117" y="4749"/>
                  <a:pt x="6117" y="3059"/>
                </a:cubicBezTo>
                <a:cubicBezTo>
                  <a:pt x="6117" y="1370"/>
                  <a:pt x="4747" y="0"/>
                  <a:pt x="30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874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2"/>
          <p:cNvSpPr txBox="1">
            <a:spLocks noGrp="1"/>
          </p:cNvSpPr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</a:t>
            </a:r>
            <a:r>
              <a:rPr lang="en" dirty="0"/>
              <a:t>asos de uso UML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8A1762-34C7-E9E4-0646-89343129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25" y="1444496"/>
            <a:ext cx="5499349" cy="35024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2"/>
          <p:cNvSpPr txBox="1">
            <a:spLocks noGrp="1"/>
          </p:cNvSpPr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MER</a:t>
            </a:r>
            <a:endParaRPr dirty="0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E4725D04-5FD6-CB9F-1CBF-FBBB0828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44" y="1174797"/>
            <a:ext cx="3690311" cy="396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F978E-38E1-5F03-D35C-0850C684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do banco de dados</a:t>
            </a:r>
          </a:p>
        </p:txBody>
      </p:sp>
      <p:pic>
        <p:nvPicPr>
          <p:cNvPr id="4" name="Imagem 3" descr="Ícone&#10;&#10;Descrição gerada automaticamente">
            <a:hlinkClick r:id="rId2"/>
            <a:extLst>
              <a:ext uri="{FF2B5EF4-FFF2-40B4-BE49-F238E27FC236}">
                <a16:creationId xmlns:a16="http://schemas.microsoft.com/office/drawing/2014/main" id="{EB883234-6588-2719-81CC-3731B8FA9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07" y="1617114"/>
            <a:ext cx="3526386" cy="35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3"/>
          <p:cNvSpPr txBox="1">
            <a:spLocks noGrp="1"/>
          </p:cNvSpPr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none" dirty="0"/>
              <a:t>Inovações</a:t>
            </a:r>
            <a:endParaRPr u="none" dirty="0"/>
          </a:p>
        </p:txBody>
      </p:sp>
      <p:sp>
        <p:nvSpPr>
          <p:cNvPr id="1031" name="Google Shape;1031;p53"/>
          <p:cNvSpPr txBox="1">
            <a:spLocks noGrp="1"/>
          </p:cNvSpPr>
          <p:nvPr>
            <p:ph type="title" idx="4294967295"/>
          </p:nvPr>
        </p:nvSpPr>
        <p:spPr>
          <a:xfrm>
            <a:off x="1125405" y="1798386"/>
            <a:ext cx="303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Principais inovações</a:t>
            </a:r>
            <a:endParaRPr sz="2000" dirty="0"/>
          </a:p>
        </p:txBody>
      </p:sp>
      <p:sp>
        <p:nvSpPr>
          <p:cNvPr id="1032" name="Google Shape;1032;p53"/>
          <p:cNvSpPr txBox="1">
            <a:spLocks noGrp="1"/>
          </p:cNvSpPr>
          <p:nvPr>
            <p:ph type="subTitle" idx="4294967295"/>
          </p:nvPr>
        </p:nvSpPr>
        <p:spPr>
          <a:xfrm>
            <a:off x="4948125" y="3836024"/>
            <a:ext cx="3037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Melhora o fluxo da gestão = Serve com eficiencia e amor a vida.</a:t>
            </a:r>
            <a:endParaRPr sz="1400" dirty="0"/>
          </a:p>
        </p:txBody>
      </p:sp>
      <p:sp>
        <p:nvSpPr>
          <p:cNvPr id="1033" name="Google Shape;1033;p53"/>
          <p:cNvSpPr txBox="1">
            <a:spLocks noGrp="1"/>
          </p:cNvSpPr>
          <p:nvPr>
            <p:ph type="title" idx="4294967295"/>
          </p:nvPr>
        </p:nvSpPr>
        <p:spPr>
          <a:xfrm>
            <a:off x="7055300" y="3175925"/>
            <a:ext cx="10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100%</a:t>
            </a:r>
            <a:endParaRPr sz="3000" dirty="0"/>
          </a:p>
        </p:txBody>
      </p:sp>
      <p:sp>
        <p:nvSpPr>
          <p:cNvPr id="1052" name="Google Shape;1052;p53"/>
          <p:cNvSpPr/>
          <p:nvPr/>
        </p:nvSpPr>
        <p:spPr>
          <a:xfrm>
            <a:off x="5514814" y="2164144"/>
            <a:ext cx="277764" cy="251654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53"/>
          <p:cNvSpPr/>
          <p:nvPr/>
        </p:nvSpPr>
        <p:spPr>
          <a:xfrm>
            <a:off x="5622824" y="2092914"/>
            <a:ext cx="1619349" cy="970671"/>
          </a:xfrm>
          <a:custGeom>
            <a:avLst/>
            <a:gdLst/>
            <a:ahLst/>
            <a:cxnLst/>
            <a:rect l="l" t="t" r="r" b="b"/>
            <a:pathLst>
              <a:path w="48816" h="38626" fill="none" extrusionOk="0">
                <a:moveTo>
                  <a:pt x="0" y="23372"/>
                </a:moveTo>
                <a:lnTo>
                  <a:pt x="13329" y="23372"/>
                </a:lnTo>
                <a:lnTo>
                  <a:pt x="17869" y="0"/>
                </a:lnTo>
                <a:lnTo>
                  <a:pt x="23874" y="38625"/>
                </a:lnTo>
                <a:lnTo>
                  <a:pt x="28582" y="23121"/>
                </a:lnTo>
                <a:lnTo>
                  <a:pt x="48815" y="23121"/>
                </a:ln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53"/>
          <p:cNvSpPr/>
          <p:nvPr/>
        </p:nvSpPr>
        <p:spPr>
          <a:xfrm>
            <a:off x="5129800" y="2656776"/>
            <a:ext cx="508475" cy="251644"/>
          </a:xfrm>
          <a:custGeom>
            <a:avLst/>
            <a:gdLst/>
            <a:ahLst/>
            <a:cxnLst/>
            <a:rect l="l" t="t" r="r" b="b"/>
            <a:pathLst>
              <a:path w="22326" h="10947" extrusionOk="0">
                <a:moveTo>
                  <a:pt x="0" y="1"/>
                </a:moveTo>
                <a:lnTo>
                  <a:pt x="10357" y="10442"/>
                </a:lnTo>
                <a:cubicBezTo>
                  <a:pt x="10685" y="10779"/>
                  <a:pt x="11117" y="10947"/>
                  <a:pt x="11549" y="10947"/>
                </a:cubicBezTo>
                <a:cubicBezTo>
                  <a:pt x="12001" y="10947"/>
                  <a:pt x="12453" y="10764"/>
                  <a:pt x="12784" y="10400"/>
                </a:cubicBezTo>
                <a:lnTo>
                  <a:pt x="2232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53"/>
          <p:cNvSpPr/>
          <p:nvPr/>
        </p:nvSpPr>
        <p:spPr>
          <a:xfrm>
            <a:off x="5005175" y="2024500"/>
            <a:ext cx="931987" cy="819387"/>
          </a:xfrm>
          <a:custGeom>
            <a:avLst/>
            <a:gdLst/>
            <a:ahLst/>
            <a:cxnLst/>
            <a:rect l="l" t="t" r="r" b="b"/>
            <a:pathLst>
              <a:path w="41681" h="36637" extrusionOk="0">
                <a:moveTo>
                  <a:pt x="13113" y="0"/>
                </a:moveTo>
                <a:cubicBezTo>
                  <a:pt x="10043" y="0"/>
                  <a:pt x="6974" y="1165"/>
                  <a:pt x="4645" y="3493"/>
                </a:cubicBezTo>
                <a:cubicBezTo>
                  <a:pt x="251" y="7908"/>
                  <a:pt x="0" y="14960"/>
                  <a:pt x="3913" y="19646"/>
                </a:cubicBezTo>
                <a:cubicBezTo>
                  <a:pt x="4143" y="19918"/>
                  <a:pt x="4394" y="20190"/>
                  <a:pt x="4645" y="20462"/>
                </a:cubicBezTo>
                <a:lnTo>
                  <a:pt x="20840" y="36636"/>
                </a:lnTo>
                <a:lnTo>
                  <a:pt x="37035" y="20462"/>
                </a:lnTo>
                <a:cubicBezTo>
                  <a:pt x="37286" y="20190"/>
                  <a:pt x="37537" y="19918"/>
                  <a:pt x="37768" y="19646"/>
                </a:cubicBezTo>
                <a:cubicBezTo>
                  <a:pt x="41680" y="14960"/>
                  <a:pt x="41429" y="7908"/>
                  <a:pt x="37035" y="3493"/>
                </a:cubicBezTo>
                <a:cubicBezTo>
                  <a:pt x="34706" y="1165"/>
                  <a:pt x="31632" y="0"/>
                  <a:pt x="28559" y="0"/>
                </a:cubicBezTo>
                <a:cubicBezTo>
                  <a:pt x="25807" y="0"/>
                  <a:pt x="23055" y="934"/>
                  <a:pt x="20840" y="2803"/>
                </a:cubicBezTo>
                <a:cubicBezTo>
                  <a:pt x="18616" y="934"/>
                  <a:pt x="15864" y="0"/>
                  <a:pt x="13113" y="0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53"/>
          <p:cNvSpPr/>
          <p:nvPr/>
        </p:nvSpPr>
        <p:spPr>
          <a:xfrm>
            <a:off x="7009634" y="2210499"/>
            <a:ext cx="931987" cy="819387"/>
          </a:xfrm>
          <a:custGeom>
            <a:avLst/>
            <a:gdLst/>
            <a:ahLst/>
            <a:cxnLst/>
            <a:rect l="l" t="t" r="r" b="b"/>
            <a:pathLst>
              <a:path w="41681" h="36637" extrusionOk="0">
                <a:moveTo>
                  <a:pt x="13113" y="0"/>
                </a:moveTo>
                <a:cubicBezTo>
                  <a:pt x="10043" y="0"/>
                  <a:pt x="6974" y="1165"/>
                  <a:pt x="4645" y="3493"/>
                </a:cubicBezTo>
                <a:cubicBezTo>
                  <a:pt x="251" y="7908"/>
                  <a:pt x="0" y="14960"/>
                  <a:pt x="3913" y="19646"/>
                </a:cubicBezTo>
                <a:cubicBezTo>
                  <a:pt x="4143" y="19918"/>
                  <a:pt x="4394" y="20190"/>
                  <a:pt x="4645" y="20462"/>
                </a:cubicBezTo>
                <a:lnTo>
                  <a:pt x="20840" y="36636"/>
                </a:lnTo>
                <a:lnTo>
                  <a:pt x="37035" y="20462"/>
                </a:lnTo>
                <a:cubicBezTo>
                  <a:pt x="37286" y="20190"/>
                  <a:pt x="37537" y="19918"/>
                  <a:pt x="37768" y="19646"/>
                </a:cubicBezTo>
                <a:cubicBezTo>
                  <a:pt x="41680" y="14960"/>
                  <a:pt x="41429" y="7908"/>
                  <a:pt x="37035" y="3493"/>
                </a:cubicBezTo>
                <a:cubicBezTo>
                  <a:pt x="34706" y="1165"/>
                  <a:pt x="31632" y="0"/>
                  <a:pt x="28559" y="0"/>
                </a:cubicBezTo>
                <a:cubicBezTo>
                  <a:pt x="25807" y="0"/>
                  <a:pt x="23055" y="934"/>
                  <a:pt x="20840" y="2803"/>
                </a:cubicBezTo>
                <a:cubicBezTo>
                  <a:pt x="18616" y="934"/>
                  <a:pt x="15864" y="0"/>
                  <a:pt x="13113" y="0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53"/>
          <p:cNvSpPr txBox="1">
            <a:spLocks noGrp="1"/>
          </p:cNvSpPr>
          <p:nvPr>
            <p:ph type="title" idx="4294967295"/>
          </p:nvPr>
        </p:nvSpPr>
        <p:spPr>
          <a:xfrm>
            <a:off x="5004350" y="3175924"/>
            <a:ext cx="8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30%</a:t>
            </a:r>
            <a:endParaRPr sz="3000" dirty="0">
              <a:solidFill>
                <a:schemeClr val="lt2"/>
              </a:solidFill>
            </a:endParaRPr>
          </a:p>
        </p:txBody>
      </p:sp>
      <p:cxnSp>
        <p:nvCxnSpPr>
          <p:cNvPr id="1058" name="Google Shape;1058;p53"/>
          <p:cNvCxnSpPr/>
          <p:nvPr/>
        </p:nvCxnSpPr>
        <p:spPr>
          <a:xfrm>
            <a:off x="5876649" y="3462274"/>
            <a:ext cx="116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9" name="Google Shape;1059;p53"/>
          <p:cNvGrpSpPr/>
          <p:nvPr/>
        </p:nvGrpSpPr>
        <p:grpSpPr>
          <a:xfrm>
            <a:off x="1549750" y="3145292"/>
            <a:ext cx="2206825" cy="1237204"/>
            <a:chOff x="1516625" y="3150500"/>
            <a:chExt cx="2206825" cy="1237204"/>
          </a:xfrm>
        </p:grpSpPr>
        <p:cxnSp>
          <p:nvCxnSpPr>
            <p:cNvPr id="1060" name="Google Shape;1060;p53"/>
            <p:cNvCxnSpPr/>
            <p:nvPr/>
          </p:nvCxnSpPr>
          <p:spPr>
            <a:xfrm>
              <a:off x="3661200" y="3150504"/>
              <a:ext cx="0" cy="123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53"/>
            <p:cNvCxnSpPr/>
            <p:nvPr/>
          </p:nvCxnSpPr>
          <p:spPr>
            <a:xfrm>
              <a:off x="1579625" y="3150504"/>
              <a:ext cx="0" cy="123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53"/>
            <p:cNvCxnSpPr/>
            <p:nvPr/>
          </p:nvCxnSpPr>
          <p:spPr>
            <a:xfrm>
              <a:off x="2273483" y="3150504"/>
              <a:ext cx="0" cy="123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53"/>
            <p:cNvCxnSpPr/>
            <p:nvPr/>
          </p:nvCxnSpPr>
          <p:spPr>
            <a:xfrm>
              <a:off x="2967342" y="3150504"/>
              <a:ext cx="0" cy="123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4" name="Google Shape;1064;p53"/>
            <p:cNvGrpSpPr/>
            <p:nvPr/>
          </p:nvGrpSpPr>
          <p:grpSpPr>
            <a:xfrm>
              <a:off x="1516625" y="3150500"/>
              <a:ext cx="2206825" cy="126000"/>
              <a:chOff x="1440425" y="3150500"/>
              <a:chExt cx="2206825" cy="126000"/>
            </a:xfrm>
          </p:grpSpPr>
          <p:sp>
            <p:nvSpPr>
              <p:cNvPr id="1065" name="Google Shape;1065;p53"/>
              <p:cNvSpPr/>
              <p:nvPr/>
            </p:nvSpPr>
            <p:spPr>
              <a:xfrm>
                <a:off x="1440425" y="3150500"/>
                <a:ext cx="126000" cy="126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3"/>
              <p:cNvSpPr/>
              <p:nvPr/>
            </p:nvSpPr>
            <p:spPr>
              <a:xfrm>
                <a:off x="2134288" y="3150500"/>
                <a:ext cx="126000" cy="126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3"/>
              <p:cNvSpPr/>
              <p:nvPr/>
            </p:nvSpPr>
            <p:spPr>
              <a:xfrm>
                <a:off x="2828125" y="3150500"/>
                <a:ext cx="126000" cy="126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8" name="Google Shape;1068;p53"/>
              <p:cNvSpPr/>
              <p:nvPr/>
            </p:nvSpPr>
            <p:spPr>
              <a:xfrm>
                <a:off x="3521250" y="3150500"/>
                <a:ext cx="126000" cy="126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53"/>
            <p:cNvGrpSpPr/>
            <p:nvPr/>
          </p:nvGrpSpPr>
          <p:grpSpPr>
            <a:xfrm>
              <a:off x="1516625" y="3428283"/>
              <a:ext cx="2206825" cy="126000"/>
              <a:chOff x="1440425" y="3150500"/>
              <a:chExt cx="2206825" cy="126000"/>
            </a:xfrm>
          </p:grpSpPr>
          <p:sp>
            <p:nvSpPr>
              <p:cNvPr id="1070" name="Google Shape;1070;p53"/>
              <p:cNvSpPr/>
              <p:nvPr/>
            </p:nvSpPr>
            <p:spPr>
              <a:xfrm>
                <a:off x="1440425" y="3150500"/>
                <a:ext cx="126000" cy="126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1" name="Google Shape;1071;p53"/>
              <p:cNvSpPr/>
              <p:nvPr/>
            </p:nvSpPr>
            <p:spPr>
              <a:xfrm>
                <a:off x="2134288" y="3150500"/>
                <a:ext cx="126000" cy="126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3"/>
              <p:cNvSpPr/>
              <p:nvPr/>
            </p:nvSpPr>
            <p:spPr>
              <a:xfrm>
                <a:off x="2828125" y="3150500"/>
                <a:ext cx="126000" cy="126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3"/>
              <p:cNvSpPr/>
              <p:nvPr/>
            </p:nvSpPr>
            <p:spPr>
              <a:xfrm>
                <a:off x="3521250" y="3150500"/>
                <a:ext cx="126000" cy="1260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74" name="Google Shape;1074;p53"/>
            <p:cNvGrpSpPr/>
            <p:nvPr/>
          </p:nvGrpSpPr>
          <p:grpSpPr>
            <a:xfrm>
              <a:off x="1516625" y="3983850"/>
              <a:ext cx="2206825" cy="126000"/>
              <a:chOff x="1440425" y="3150500"/>
              <a:chExt cx="2206825" cy="126000"/>
            </a:xfrm>
          </p:grpSpPr>
          <p:sp>
            <p:nvSpPr>
              <p:cNvPr id="1075" name="Google Shape;1075;p53"/>
              <p:cNvSpPr/>
              <p:nvPr/>
            </p:nvSpPr>
            <p:spPr>
              <a:xfrm>
                <a:off x="1440425" y="3150500"/>
                <a:ext cx="126000" cy="126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3"/>
              <p:cNvSpPr/>
              <p:nvPr/>
            </p:nvSpPr>
            <p:spPr>
              <a:xfrm>
                <a:off x="2134288" y="3150500"/>
                <a:ext cx="126000" cy="1260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53"/>
              <p:cNvSpPr/>
              <p:nvPr/>
            </p:nvSpPr>
            <p:spPr>
              <a:xfrm>
                <a:off x="2828125" y="3150500"/>
                <a:ext cx="126000" cy="1260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53"/>
              <p:cNvSpPr/>
              <p:nvPr/>
            </p:nvSpPr>
            <p:spPr>
              <a:xfrm>
                <a:off x="3521250" y="3150500"/>
                <a:ext cx="126000" cy="1260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53"/>
            <p:cNvGrpSpPr/>
            <p:nvPr/>
          </p:nvGrpSpPr>
          <p:grpSpPr>
            <a:xfrm>
              <a:off x="1516625" y="4261633"/>
              <a:ext cx="2206825" cy="126000"/>
              <a:chOff x="1440425" y="3150500"/>
              <a:chExt cx="2206825" cy="126000"/>
            </a:xfrm>
          </p:grpSpPr>
          <p:sp>
            <p:nvSpPr>
              <p:cNvPr id="1080" name="Google Shape;1080;p53"/>
              <p:cNvSpPr/>
              <p:nvPr/>
            </p:nvSpPr>
            <p:spPr>
              <a:xfrm>
                <a:off x="1440425" y="3150500"/>
                <a:ext cx="126000" cy="1260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1" name="Google Shape;1081;p53"/>
              <p:cNvSpPr/>
              <p:nvPr/>
            </p:nvSpPr>
            <p:spPr>
              <a:xfrm>
                <a:off x="2134288" y="3150500"/>
                <a:ext cx="126000" cy="1260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53"/>
              <p:cNvSpPr/>
              <p:nvPr/>
            </p:nvSpPr>
            <p:spPr>
              <a:xfrm>
                <a:off x="2828125" y="3150500"/>
                <a:ext cx="126000" cy="1260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3"/>
              <p:cNvSpPr/>
              <p:nvPr/>
            </p:nvSpPr>
            <p:spPr>
              <a:xfrm>
                <a:off x="3521250" y="3150500"/>
                <a:ext cx="126000" cy="1260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4" name="Google Shape;1084;p53"/>
            <p:cNvGrpSpPr/>
            <p:nvPr/>
          </p:nvGrpSpPr>
          <p:grpSpPr>
            <a:xfrm>
              <a:off x="1516625" y="3706067"/>
              <a:ext cx="2206825" cy="126000"/>
              <a:chOff x="1440425" y="3150500"/>
              <a:chExt cx="2206825" cy="126000"/>
            </a:xfrm>
          </p:grpSpPr>
          <p:sp>
            <p:nvSpPr>
              <p:cNvPr id="1085" name="Google Shape;1085;p53"/>
              <p:cNvSpPr/>
              <p:nvPr/>
            </p:nvSpPr>
            <p:spPr>
              <a:xfrm>
                <a:off x="1440425" y="3150500"/>
                <a:ext cx="126000" cy="126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3"/>
              <p:cNvSpPr/>
              <p:nvPr/>
            </p:nvSpPr>
            <p:spPr>
              <a:xfrm>
                <a:off x="2134288" y="3150500"/>
                <a:ext cx="126000" cy="1260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53"/>
              <p:cNvSpPr/>
              <p:nvPr/>
            </p:nvSpPr>
            <p:spPr>
              <a:xfrm>
                <a:off x="2828125" y="3150500"/>
                <a:ext cx="126000" cy="126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53"/>
              <p:cNvSpPr/>
              <p:nvPr/>
            </p:nvSpPr>
            <p:spPr>
              <a:xfrm>
                <a:off x="3521250" y="3150500"/>
                <a:ext cx="126000" cy="1260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1506;p59">
            <a:extLst>
              <a:ext uri="{FF2B5EF4-FFF2-40B4-BE49-F238E27FC236}">
                <a16:creationId xmlns:a16="http://schemas.microsoft.com/office/drawing/2014/main" id="{DD0A9484-ECC8-47D2-5628-605A6B04413B}"/>
              </a:ext>
            </a:extLst>
          </p:cNvPr>
          <p:cNvGrpSpPr/>
          <p:nvPr/>
        </p:nvGrpSpPr>
        <p:grpSpPr>
          <a:xfrm>
            <a:off x="1465345" y="2552769"/>
            <a:ext cx="342226" cy="435546"/>
            <a:chOff x="7593691" y="2784715"/>
            <a:chExt cx="342226" cy="435546"/>
          </a:xfrm>
        </p:grpSpPr>
        <p:sp>
          <p:nvSpPr>
            <p:cNvPr id="3" name="Google Shape;1507;p59">
              <a:extLst>
                <a:ext uri="{FF2B5EF4-FFF2-40B4-BE49-F238E27FC236}">
                  <a16:creationId xmlns:a16="http://schemas.microsoft.com/office/drawing/2014/main" id="{49E6590D-91D2-6DC7-F2CC-8750CD7D575B}"/>
                </a:ext>
              </a:extLst>
            </p:cNvPr>
            <p:cNvSpPr/>
            <p:nvPr/>
          </p:nvSpPr>
          <p:spPr>
            <a:xfrm>
              <a:off x="7593691" y="2831289"/>
              <a:ext cx="297084" cy="388972"/>
            </a:xfrm>
            <a:custGeom>
              <a:avLst/>
              <a:gdLst/>
              <a:ahLst/>
              <a:cxnLst/>
              <a:rect l="l" t="t" r="r" b="b"/>
              <a:pathLst>
                <a:path w="8183" h="10714" extrusionOk="0">
                  <a:moveTo>
                    <a:pt x="1" y="1"/>
                  </a:moveTo>
                  <a:lnTo>
                    <a:pt x="1" y="10714"/>
                  </a:lnTo>
                  <a:lnTo>
                    <a:pt x="8182" y="10714"/>
                  </a:lnTo>
                  <a:lnTo>
                    <a:pt x="8182" y="2072"/>
                  </a:lnTo>
                  <a:lnTo>
                    <a:pt x="6111" y="1"/>
                  </a:ln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08;p59">
              <a:extLst>
                <a:ext uri="{FF2B5EF4-FFF2-40B4-BE49-F238E27FC236}">
                  <a16:creationId xmlns:a16="http://schemas.microsoft.com/office/drawing/2014/main" id="{AAD52E0C-291B-ED25-ADA1-D387C1B31B00}"/>
                </a:ext>
              </a:extLst>
            </p:cNvPr>
            <p:cNvSpPr/>
            <p:nvPr/>
          </p:nvSpPr>
          <p:spPr>
            <a:xfrm>
              <a:off x="7743721" y="2895041"/>
              <a:ext cx="88656" cy="132902"/>
            </a:xfrm>
            <a:custGeom>
              <a:avLst/>
              <a:gdLst/>
              <a:ahLst/>
              <a:cxnLst/>
              <a:rect l="l" t="t" r="r" b="b"/>
              <a:pathLst>
                <a:path w="1884" h="2825" extrusionOk="0">
                  <a:moveTo>
                    <a:pt x="942" y="0"/>
                  </a:moveTo>
                  <a:lnTo>
                    <a:pt x="126" y="1423"/>
                  </a:lnTo>
                  <a:cubicBezTo>
                    <a:pt x="42" y="1570"/>
                    <a:pt x="0" y="1716"/>
                    <a:pt x="0" y="1883"/>
                  </a:cubicBezTo>
                  <a:cubicBezTo>
                    <a:pt x="0" y="2407"/>
                    <a:pt x="440" y="2825"/>
                    <a:pt x="942" y="2825"/>
                  </a:cubicBezTo>
                  <a:cubicBezTo>
                    <a:pt x="1465" y="2825"/>
                    <a:pt x="1884" y="2407"/>
                    <a:pt x="1884" y="1883"/>
                  </a:cubicBezTo>
                  <a:cubicBezTo>
                    <a:pt x="1884" y="1716"/>
                    <a:pt x="1842" y="1570"/>
                    <a:pt x="1758" y="1423"/>
                  </a:cubicBezTo>
                  <a:lnTo>
                    <a:pt x="9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09;p59">
              <a:extLst>
                <a:ext uri="{FF2B5EF4-FFF2-40B4-BE49-F238E27FC236}">
                  <a16:creationId xmlns:a16="http://schemas.microsoft.com/office/drawing/2014/main" id="{22D231D7-7E16-88D6-0388-799B9A46AD86}"/>
                </a:ext>
              </a:extLst>
            </p:cNvPr>
            <p:cNvSpPr/>
            <p:nvPr/>
          </p:nvSpPr>
          <p:spPr>
            <a:xfrm>
              <a:off x="7638869" y="2784715"/>
              <a:ext cx="297048" cy="389734"/>
            </a:xfrm>
            <a:custGeom>
              <a:avLst/>
              <a:gdLst/>
              <a:ahLst/>
              <a:cxnLst/>
              <a:rect l="l" t="t" r="r" b="b"/>
              <a:pathLst>
                <a:path w="8182" h="10735" extrusionOk="0">
                  <a:moveTo>
                    <a:pt x="6299" y="1089"/>
                  </a:moveTo>
                  <a:lnTo>
                    <a:pt x="7115" y="1905"/>
                  </a:lnTo>
                  <a:lnTo>
                    <a:pt x="6299" y="1905"/>
                  </a:lnTo>
                  <a:lnTo>
                    <a:pt x="6299" y="1089"/>
                  </a:lnTo>
                  <a:close/>
                  <a:moveTo>
                    <a:pt x="5650" y="629"/>
                  </a:moveTo>
                  <a:lnTo>
                    <a:pt x="5650" y="2533"/>
                  </a:lnTo>
                  <a:lnTo>
                    <a:pt x="7533" y="2533"/>
                  </a:lnTo>
                  <a:lnTo>
                    <a:pt x="7533" y="10107"/>
                  </a:lnTo>
                  <a:lnTo>
                    <a:pt x="628" y="10107"/>
                  </a:lnTo>
                  <a:lnTo>
                    <a:pt x="628" y="629"/>
                  </a:lnTo>
                  <a:close/>
                  <a:moveTo>
                    <a:pt x="1" y="1"/>
                  </a:moveTo>
                  <a:lnTo>
                    <a:pt x="1" y="10735"/>
                  </a:lnTo>
                  <a:lnTo>
                    <a:pt x="8182" y="10735"/>
                  </a:lnTo>
                  <a:lnTo>
                    <a:pt x="8182" y="2093"/>
                  </a:lnTo>
                  <a:lnTo>
                    <a:pt x="6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10;p59">
              <a:extLst>
                <a:ext uri="{FF2B5EF4-FFF2-40B4-BE49-F238E27FC236}">
                  <a16:creationId xmlns:a16="http://schemas.microsoft.com/office/drawing/2014/main" id="{538F6368-0805-625F-1833-F53B95D2708B}"/>
                </a:ext>
              </a:extLst>
            </p:cNvPr>
            <p:cNvSpPr/>
            <p:nvPr/>
          </p:nvSpPr>
          <p:spPr>
            <a:xfrm>
              <a:off x="7730033" y="2865242"/>
              <a:ext cx="114724" cy="171723"/>
            </a:xfrm>
            <a:custGeom>
              <a:avLst/>
              <a:gdLst/>
              <a:ahLst/>
              <a:cxnLst/>
              <a:rect l="l" t="t" r="r" b="b"/>
              <a:pathLst>
                <a:path w="3160" h="4730" extrusionOk="0">
                  <a:moveTo>
                    <a:pt x="1570" y="1256"/>
                  </a:moveTo>
                  <a:lnTo>
                    <a:pt x="2386" y="2679"/>
                  </a:lnTo>
                  <a:cubicBezTo>
                    <a:pt x="2469" y="2825"/>
                    <a:pt x="2511" y="2993"/>
                    <a:pt x="2511" y="3160"/>
                  </a:cubicBezTo>
                  <a:cubicBezTo>
                    <a:pt x="2511" y="3662"/>
                    <a:pt x="2093" y="4081"/>
                    <a:pt x="1570" y="4081"/>
                  </a:cubicBezTo>
                  <a:cubicBezTo>
                    <a:pt x="1047" y="4081"/>
                    <a:pt x="628" y="3662"/>
                    <a:pt x="628" y="3160"/>
                  </a:cubicBezTo>
                  <a:cubicBezTo>
                    <a:pt x="628" y="2993"/>
                    <a:pt x="670" y="2825"/>
                    <a:pt x="754" y="2679"/>
                  </a:cubicBezTo>
                  <a:lnTo>
                    <a:pt x="1570" y="1256"/>
                  </a:lnTo>
                  <a:close/>
                  <a:moveTo>
                    <a:pt x="1591" y="1"/>
                  </a:moveTo>
                  <a:lnTo>
                    <a:pt x="231" y="2365"/>
                  </a:lnTo>
                  <a:cubicBezTo>
                    <a:pt x="84" y="2595"/>
                    <a:pt x="21" y="2867"/>
                    <a:pt x="21" y="3160"/>
                  </a:cubicBezTo>
                  <a:cubicBezTo>
                    <a:pt x="0" y="4018"/>
                    <a:pt x="712" y="4730"/>
                    <a:pt x="1570" y="4730"/>
                  </a:cubicBezTo>
                  <a:cubicBezTo>
                    <a:pt x="2448" y="4730"/>
                    <a:pt x="3160" y="4018"/>
                    <a:pt x="3160" y="3160"/>
                  </a:cubicBezTo>
                  <a:cubicBezTo>
                    <a:pt x="3160" y="2867"/>
                    <a:pt x="3076" y="2595"/>
                    <a:pt x="2951" y="2365"/>
                  </a:cubicBezTo>
                  <a:lnTo>
                    <a:pt x="15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11;p59">
              <a:extLst>
                <a:ext uri="{FF2B5EF4-FFF2-40B4-BE49-F238E27FC236}">
                  <a16:creationId xmlns:a16="http://schemas.microsoft.com/office/drawing/2014/main" id="{39F2CE39-DB82-AB33-0F8B-5E06FAFD7C61}"/>
                </a:ext>
              </a:extLst>
            </p:cNvPr>
            <p:cNvSpPr/>
            <p:nvPr/>
          </p:nvSpPr>
          <p:spPr>
            <a:xfrm>
              <a:off x="7684469" y="3059734"/>
              <a:ext cx="205886" cy="22800"/>
            </a:xfrm>
            <a:custGeom>
              <a:avLst/>
              <a:gdLst/>
              <a:ahLst/>
              <a:cxnLst/>
              <a:rect l="l" t="t" r="r" b="b"/>
              <a:pathLst>
                <a:path w="5671" h="628" extrusionOk="0">
                  <a:moveTo>
                    <a:pt x="0" y="0"/>
                  </a:moveTo>
                  <a:lnTo>
                    <a:pt x="0" y="628"/>
                  </a:lnTo>
                  <a:lnTo>
                    <a:pt x="5670" y="628"/>
                  </a:lnTo>
                  <a:lnTo>
                    <a:pt x="5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12;p59">
              <a:extLst>
                <a:ext uri="{FF2B5EF4-FFF2-40B4-BE49-F238E27FC236}">
                  <a16:creationId xmlns:a16="http://schemas.microsoft.com/office/drawing/2014/main" id="{9AE89A32-D687-CC1C-B521-D072EBC47667}"/>
                </a:ext>
              </a:extLst>
            </p:cNvPr>
            <p:cNvSpPr/>
            <p:nvPr/>
          </p:nvSpPr>
          <p:spPr>
            <a:xfrm>
              <a:off x="7684469" y="3105298"/>
              <a:ext cx="160287" cy="22836"/>
            </a:xfrm>
            <a:custGeom>
              <a:avLst/>
              <a:gdLst/>
              <a:ahLst/>
              <a:cxnLst/>
              <a:rect l="l" t="t" r="r" b="b"/>
              <a:pathLst>
                <a:path w="4415" h="629" extrusionOk="0">
                  <a:moveTo>
                    <a:pt x="0" y="1"/>
                  </a:moveTo>
                  <a:lnTo>
                    <a:pt x="0" y="628"/>
                  </a:lnTo>
                  <a:lnTo>
                    <a:pt x="4415" y="628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13;p59">
              <a:extLst>
                <a:ext uri="{FF2B5EF4-FFF2-40B4-BE49-F238E27FC236}">
                  <a16:creationId xmlns:a16="http://schemas.microsoft.com/office/drawing/2014/main" id="{7544FF48-6802-2187-7654-1C358BE14D13}"/>
                </a:ext>
              </a:extLst>
            </p:cNvPr>
            <p:cNvSpPr/>
            <p:nvPr/>
          </p:nvSpPr>
          <p:spPr>
            <a:xfrm>
              <a:off x="7867523" y="3105298"/>
              <a:ext cx="22836" cy="2283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1" y="1"/>
                  </a:moveTo>
                  <a:lnTo>
                    <a:pt x="1" y="628"/>
                  </a:lnTo>
                  <a:lnTo>
                    <a:pt x="628" y="628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357;p59">
            <a:extLst>
              <a:ext uri="{FF2B5EF4-FFF2-40B4-BE49-F238E27FC236}">
                <a16:creationId xmlns:a16="http://schemas.microsoft.com/office/drawing/2014/main" id="{645945EE-0C22-370A-FEC1-D46A97E88C65}"/>
              </a:ext>
            </a:extLst>
          </p:cNvPr>
          <p:cNvGrpSpPr/>
          <p:nvPr/>
        </p:nvGrpSpPr>
        <p:grpSpPr>
          <a:xfrm>
            <a:off x="2068111" y="2571750"/>
            <a:ext cx="432427" cy="388972"/>
            <a:chOff x="5446363" y="3385616"/>
            <a:chExt cx="432427" cy="388972"/>
          </a:xfrm>
        </p:grpSpPr>
        <p:sp>
          <p:nvSpPr>
            <p:cNvPr id="19" name="Google Shape;1358;p59">
              <a:extLst>
                <a:ext uri="{FF2B5EF4-FFF2-40B4-BE49-F238E27FC236}">
                  <a16:creationId xmlns:a16="http://schemas.microsoft.com/office/drawing/2014/main" id="{8D774FED-5F26-8325-D2F0-437C4363F73D}"/>
                </a:ext>
              </a:extLst>
            </p:cNvPr>
            <p:cNvSpPr/>
            <p:nvPr/>
          </p:nvSpPr>
          <p:spPr>
            <a:xfrm>
              <a:off x="5446363" y="3453475"/>
              <a:ext cx="369000" cy="22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59;p59">
              <a:extLst>
                <a:ext uri="{FF2B5EF4-FFF2-40B4-BE49-F238E27FC236}">
                  <a16:creationId xmlns:a16="http://schemas.microsoft.com/office/drawing/2014/main" id="{3C67BF06-0F73-533A-A36A-83723537BC41}"/>
                </a:ext>
              </a:extLst>
            </p:cNvPr>
            <p:cNvSpPr/>
            <p:nvPr/>
          </p:nvSpPr>
          <p:spPr>
            <a:xfrm>
              <a:off x="5546121" y="3444790"/>
              <a:ext cx="88656" cy="132902"/>
            </a:xfrm>
            <a:custGeom>
              <a:avLst/>
              <a:gdLst/>
              <a:ahLst/>
              <a:cxnLst/>
              <a:rect l="l" t="t" r="r" b="b"/>
              <a:pathLst>
                <a:path w="1884" h="2825" extrusionOk="0">
                  <a:moveTo>
                    <a:pt x="942" y="0"/>
                  </a:moveTo>
                  <a:lnTo>
                    <a:pt x="126" y="1423"/>
                  </a:lnTo>
                  <a:cubicBezTo>
                    <a:pt x="42" y="1570"/>
                    <a:pt x="0" y="1716"/>
                    <a:pt x="0" y="1883"/>
                  </a:cubicBezTo>
                  <a:cubicBezTo>
                    <a:pt x="0" y="2407"/>
                    <a:pt x="440" y="2825"/>
                    <a:pt x="942" y="2825"/>
                  </a:cubicBezTo>
                  <a:cubicBezTo>
                    <a:pt x="1465" y="2825"/>
                    <a:pt x="1884" y="2407"/>
                    <a:pt x="1884" y="1883"/>
                  </a:cubicBezTo>
                  <a:cubicBezTo>
                    <a:pt x="1884" y="1716"/>
                    <a:pt x="1842" y="1570"/>
                    <a:pt x="1758" y="1423"/>
                  </a:cubicBezTo>
                  <a:lnTo>
                    <a:pt x="9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60;p59">
              <a:extLst>
                <a:ext uri="{FF2B5EF4-FFF2-40B4-BE49-F238E27FC236}">
                  <a16:creationId xmlns:a16="http://schemas.microsoft.com/office/drawing/2014/main" id="{8F3E0571-1315-EE95-67AA-F90EDC53077D}"/>
                </a:ext>
              </a:extLst>
            </p:cNvPr>
            <p:cNvSpPr/>
            <p:nvPr/>
          </p:nvSpPr>
          <p:spPr>
            <a:xfrm>
              <a:off x="5489055" y="3385616"/>
              <a:ext cx="389734" cy="388972"/>
            </a:xfrm>
            <a:custGeom>
              <a:avLst/>
              <a:gdLst/>
              <a:ahLst/>
              <a:cxnLst/>
              <a:rect l="l" t="t" r="r" b="b"/>
              <a:pathLst>
                <a:path w="10735" h="10714" extrusionOk="0">
                  <a:moveTo>
                    <a:pt x="10107" y="628"/>
                  </a:moveTo>
                  <a:lnTo>
                    <a:pt x="10107" y="6298"/>
                  </a:lnTo>
                  <a:lnTo>
                    <a:pt x="650" y="6298"/>
                  </a:lnTo>
                  <a:lnTo>
                    <a:pt x="650" y="628"/>
                  </a:lnTo>
                  <a:close/>
                  <a:moveTo>
                    <a:pt x="10107" y="6926"/>
                  </a:moveTo>
                  <a:lnTo>
                    <a:pt x="10107" y="8182"/>
                  </a:lnTo>
                  <a:lnTo>
                    <a:pt x="650" y="8182"/>
                  </a:lnTo>
                  <a:lnTo>
                    <a:pt x="650" y="6926"/>
                  </a:lnTo>
                  <a:lnTo>
                    <a:pt x="5065" y="6926"/>
                  </a:lnTo>
                  <a:lnTo>
                    <a:pt x="5065" y="7554"/>
                  </a:lnTo>
                  <a:lnTo>
                    <a:pt x="5692" y="7554"/>
                  </a:lnTo>
                  <a:lnTo>
                    <a:pt x="5692" y="6926"/>
                  </a:lnTo>
                  <a:close/>
                  <a:moveTo>
                    <a:pt x="5692" y="8809"/>
                  </a:moveTo>
                  <a:lnTo>
                    <a:pt x="5692" y="10086"/>
                  </a:lnTo>
                  <a:lnTo>
                    <a:pt x="5065" y="10086"/>
                  </a:lnTo>
                  <a:lnTo>
                    <a:pt x="5065" y="8809"/>
                  </a:lnTo>
                  <a:close/>
                  <a:moveTo>
                    <a:pt x="1" y="0"/>
                  </a:moveTo>
                  <a:lnTo>
                    <a:pt x="1" y="8809"/>
                  </a:lnTo>
                  <a:lnTo>
                    <a:pt x="4437" y="8809"/>
                  </a:lnTo>
                  <a:lnTo>
                    <a:pt x="4437" y="10086"/>
                  </a:lnTo>
                  <a:lnTo>
                    <a:pt x="2554" y="10086"/>
                  </a:lnTo>
                  <a:lnTo>
                    <a:pt x="2554" y="10713"/>
                  </a:lnTo>
                  <a:lnTo>
                    <a:pt x="8203" y="10713"/>
                  </a:lnTo>
                  <a:lnTo>
                    <a:pt x="8203" y="10086"/>
                  </a:lnTo>
                  <a:lnTo>
                    <a:pt x="6320" y="10086"/>
                  </a:lnTo>
                  <a:lnTo>
                    <a:pt x="6320" y="8809"/>
                  </a:lnTo>
                  <a:lnTo>
                    <a:pt x="10735" y="8809"/>
                  </a:lnTo>
                  <a:lnTo>
                    <a:pt x="10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61;p59">
              <a:extLst>
                <a:ext uri="{FF2B5EF4-FFF2-40B4-BE49-F238E27FC236}">
                  <a16:creationId xmlns:a16="http://schemas.microsoft.com/office/drawing/2014/main" id="{B1995970-BE00-EA92-F898-19BD9BB9878A}"/>
                </a:ext>
              </a:extLst>
            </p:cNvPr>
            <p:cNvSpPr/>
            <p:nvPr/>
          </p:nvSpPr>
          <p:spPr>
            <a:xfrm>
              <a:off x="5536180" y="3420543"/>
              <a:ext cx="113961" cy="170960"/>
            </a:xfrm>
            <a:custGeom>
              <a:avLst/>
              <a:gdLst/>
              <a:ahLst/>
              <a:cxnLst/>
              <a:rect l="l" t="t" r="r" b="b"/>
              <a:pathLst>
                <a:path w="3139" h="4709" extrusionOk="0">
                  <a:moveTo>
                    <a:pt x="1570" y="1256"/>
                  </a:moveTo>
                  <a:lnTo>
                    <a:pt x="2386" y="2679"/>
                  </a:lnTo>
                  <a:cubicBezTo>
                    <a:pt x="2448" y="2805"/>
                    <a:pt x="2511" y="2972"/>
                    <a:pt x="2511" y="3139"/>
                  </a:cubicBezTo>
                  <a:cubicBezTo>
                    <a:pt x="2511" y="3663"/>
                    <a:pt x="2072" y="4081"/>
                    <a:pt x="1570" y="4081"/>
                  </a:cubicBezTo>
                  <a:cubicBezTo>
                    <a:pt x="1046" y="4081"/>
                    <a:pt x="628" y="3663"/>
                    <a:pt x="628" y="3139"/>
                  </a:cubicBezTo>
                  <a:cubicBezTo>
                    <a:pt x="628" y="2972"/>
                    <a:pt x="670" y="2805"/>
                    <a:pt x="754" y="2679"/>
                  </a:cubicBezTo>
                  <a:lnTo>
                    <a:pt x="1570" y="1256"/>
                  </a:lnTo>
                  <a:close/>
                  <a:moveTo>
                    <a:pt x="1570" y="1"/>
                  </a:moveTo>
                  <a:lnTo>
                    <a:pt x="209" y="2365"/>
                  </a:lnTo>
                  <a:cubicBezTo>
                    <a:pt x="63" y="2595"/>
                    <a:pt x="0" y="2867"/>
                    <a:pt x="0" y="3139"/>
                  </a:cubicBezTo>
                  <a:cubicBezTo>
                    <a:pt x="0" y="3997"/>
                    <a:pt x="691" y="4709"/>
                    <a:pt x="1570" y="4709"/>
                  </a:cubicBezTo>
                  <a:cubicBezTo>
                    <a:pt x="2427" y="4709"/>
                    <a:pt x="3139" y="4018"/>
                    <a:pt x="3139" y="3139"/>
                  </a:cubicBezTo>
                  <a:cubicBezTo>
                    <a:pt x="3139" y="2867"/>
                    <a:pt x="3055" y="2595"/>
                    <a:pt x="2930" y="2365"/>
                  </a:cubicBezTo>
                  <a:lnTo>
                    <a:pt x="1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62;p59">
              <a:extLst>
                <a:ext uri="{FF2B5EF4-FFF2-40B4-BE49-F238E27FC236}">
                  <a16:creationId xmlns:a16="http://schemas.microsoft.com/office/drawing/2014/main" id="{6BEE56CF-F197-F927-0751-07C946C1CA43}"/>
                </a:ext>
              </a:extLst>
            </p:cNvPr>
            <p:cNvSpPr/>
            <p:nvPr/>
          </p:nvSpPr>
          <p:spPr>
            <a:xfrm>
              <a:off x="5672908" y="3431943"/>
              <a:ext cx="113961" cy="22836"/>
            </a:xfrm>
            <a:custGeom>
              <a:avLst/>
              <a:gdLst/>
              <a:ahLst/>
              <a:cxnLst/>
              <a:rect l="l" t="t" r="r" b="b"/>
              <a:pathLst>
                <a:path w="3139" h="629" extrusionOk="0">
                  <a:moveTo>
                    <a:pt x="1" y="1"/>
                  </a:moveTo>
                  <a:lnTo>
                    <a:pt x="1" y="629"/>
                  </a:lnTo>
                  <a:lnTo>
                    <a:pt x="3139" y="629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63;p59">
              <a:extLst>
                <a:ext uri="{FF2B5EF4-FFF2-40B4-BE49-F238E27FC236}">
                  <a16:creationId xmlns:a16="http://schemas.microsoft.com/office/drawing/2014/main" id="{79F8B7B0-C058-4056-0C30-03A6C5558EFB}"/>
                </a:ext>
              </a:extLst>
            </p:cNvPr>
            <p:cNvSpPr/>
            <p:nvPr/>
          </p:nvSpPr>
          <p:spPr>
            <a:xfrm>
              <a:off x="5672908" y="3477543"/>
              <a:ext cx="159560" cy="22800"/>
            </a:xfrm>
            <a:custGeom>
              <a:avLst/>
              <a:gdLst/>
              <a:ahLst/>
              <a:cxnLst/>
              <a:rect l="l" t="t" r="r" b="b"/>
              <a:pathLst>
                <a:path w="4395" h="628" extrusionOk="0">
                  <a:moveTo>
                    <a:pt x="1" y="0"/>
                  </a:moveTo>
                  <a:lnTo>
                    <a:pt x="1" y="628"/>
                  </a:lnTo>
                  <a:lnTo>
                    <a:pt x="4394" y="628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64;p59">
              <a:extLst>
                <a:ext uri="{FF2B5EF4-FFF2-40B4-BE49-F238E27FC236}">
                  <a16:creationId xmlns:a16="http://schemas.microsoft.com/office/drawing/2014/main" id="{2496A2C6-F134-4C55-14CD-55E00B383DE3}"/>
                </a:ext>
              </a:extLst>
            </p:cNvPr>
            <p:cNvSpPr/>
            <p:nvPr/>
          </p:nvSpPr>
          <p:spPr>
            <a:xfrm>
              <a:off x="5672908" y="3523107"/>
              <a:ext cx="159560" cy="22836"/>
            </a:xfrm>
            <a:custGeom>
              <a:avLst/>
              <a:gdLst/>
              <a:ahLst/>
              <a:cxnLst/>
              <a:rect l="l" t="t" r="r" b="b"/>
              <a:pathLst>
                <a:path w="4395" h="629" extrusionOk="0">
                  <a:moveTo>
                    <a:pt x="1" y="1"/>
                  </a:moveTo>
                  <a:lnTo>
                    <a:pt x="1" y="628"/>
                  </a:lnTo>
                  <a:lnTo>
                    <a:pt x="4394" y="628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65;p59">
              <a:extLst>
                <a:ext uri="{FF2B5EF4-FFF2-40B4-BE49-F238E27FC236}">
                  <a16:creationId xmlns:a16="http://schemas.microsoft.com/office/drawing/2014/main" id="{0CA4BD87-89A2-188B-1FD3-5902CA30EA93}"/>
                </a:ext>
              </a:extLst>
            </p:cNvPr>
            <p:cNvSpPr/>
            <p:nvPr/>
          </p:nvSpPr>
          <p:spPr>
            <a:xfrm>
              <a:off x="5672908" y="3568708"/>
              <a:ext cx="159560" cy="22800"/>
            </a:xfrm>
            <a:custGeom>
              <a:avLst/>
              <a:gdLst/>
              <a:ahLst/>
              <a:cxnLst/>
              <a:rect l="l" t="t" r="r" b="b"/>
              <a:pathLst>
                <a:path w="4395" h="628" extrusionOk="0">
                  <a:moveTo>
                    <a:pt x="1" y="0"/>
                  </a:moveTo>
                  <a:lnTo>
                    <a:pt x="1" y="628"/>
                  </a:lnTo>
                  <a:lnTo>
                    <a:pt x="4394" y="628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406;p59">
            <a:extLst>
              <a:ext uri="{FF2B5EF4-FFF2-40B4-BE49-F238E27FC236}">
                <a16:creationId xmlns:a16="http://schemas.microsoft.com/office/drawing/2014/main" id="{C99A5717-E70F-44A7-9BB6-E34EBEBFBA94}"/>
              </a:ext>
            </a:extLst>
          </p:cNvPr>
          <p:cNvGrpSpPr/>
          <p:nvPr/>
        </p:nvGrpSpPr>
        <p:grpSpPr>
          <a:xfrm>
            <a:off x="2801657" y="2552769"/>
            <a:ext cx="341462" cy="435546"/>
            <a:chOff x="4063844" y="3385616"/>
            <a:chExt cx="341462" cy="435546"/>
          </a:xfrm>
        </p:grpSpPr>
        <p:sp>
          <p:nvSpPr>
            <p:cNvPr id="28" name="Google Shape;1407;p59">
              <a:extLst>
                <a:ext uri="{FF2B5EF4-FFF2-40B4-BE49-F238E27FC236}">
                  <a16:creationId xmlns:a16="http://schemas.microsoft.com/office/drawing/2014/main" id="{88C4BB84-530D-30F9-0D08-DBC9F353BF4D}"/>
                </a:ext>
              </a:extLst>
            </p:cNvPr>
            <p:cNvSpPr/>
            <p:nvPr/>
          </p:nvSpPr>
          <p:spPr>
            <a:xfrm>
              <a:off x="4063844" y="3431428"/>
              <a:ext cx="296285" cy="389734"/>
            </a:xfrm>
            <a:custGeom>
              <a:avLst/>
              <a:gdLst/>
              <a:ahLst/>
              <a:cxnLst/>
              <a:rect l="l" t="t" r="r" b="b"/>
              <a:pathLst>
                <a:path w="8161" h="10735" extrusionOk="0">
                  <a:moveTo>
                    <a:pt x="1" y="0"/>
                  </a:moveTo>
                  <a:lnTo>
                    <a:pt x="1" y="7575"/>
                  </a:lnTo>
                  <a:lnTo>
                    <a:pt x="1884" y="7575"/>
                  </a:lnTo>
                  <a:lnTo>
                    <a:pt x="1884" y="10734"/>
                  </a:lnTo>
                  <a:lnTo>
                    <a:pt x="6278" y="10734"/>
                  </a:lnTo>
                  <a:lnTo>
                    <a:pt x="6278" y="7575"/>
                  </a:lnTo>
                  <a:lnTo>
                    <a:pt x="8161" y="7575"/>
                  </a:lnTo>
                  <a:lnTo>
                    <a:pt x="8161" y="0"/>
                  </a:ln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8;p59">
              <a:extLst>
                <a:ext uri="{FF2B5EF4-FFF2-40B4-BE49-F238E27FC236}">
                  <a16:creationId xmlns:a16="http://schemas.microsoft.com/office/drawing/2014/main" id="{A404F2A0-66FB-B14D-EFA7-D0C55A664261}"/>
                </a:ext>
              </a:extLst>
            </p:cNvPr>
            <p:cNvSpPr/>
            <p:nvPr/>
          </p:nvSpPr>
          <p:spPr>
            <a:xfrm>
              <a:off x="4185050" y="3579725"/>
              <a:ext cx="139200" cy="18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9;p59">
              <a:extLst>
                <a:ext uri="{FF2B5EF4-FFF2-40B4-BE49-F238E27FC236}">
                  <a16:creationId xmlns:a16="http://schemas.microsoft.com/office/drawing/2014/main" id="{1231DA6D-B302-EF83-3A95-8F2695D2D1FA}"/>
                </a:ext>
              </a:extLst>
            </p:cNvPr>
            <p:cNvSpPr/>
            <p:nvPr/>
          </p:nvSpPr>
          <p:spPr>
            <a:xfrm>
              <a:off x="4172646" y="3444793"/>
              <a:ext cx="175500" cy="9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0;p59">
              <a:extLst>
                <a:ext uri="{FF2B5EF4-FFF2-40B4-BE49-F238E27FC236}">
                  <a16:creationId xmlns:a16="http://schemas.microsoft.com/office/drawing/2014/main" id="{99E12F10-6F0E-776F-945B-73DC163585BD}"/>
                </a:ext>
              </a:extLst>
            </p:cNvPr>
            <p:cNvSpPr/>
            <p:nvPr/>
          </p:nvSpPr>
          <p:spPr>
            <a:xfrm>
              <a:off x="4109022" y="3385616"/>
              <a:ext cx="296285" cy="389734"/>
            </a:xfrm>
            <a:custGeom>
              <a:avLst/>
              <a:gdLst/>
              <a:ahLst/>
              <a:cxnLst/>
              <a:rect l="l" t="t" r="r" b="b"/>
              <a:pathLst>
                <a:path w="8161" h="10735" extrusionOk="0">
                  <a:moveTo>
                    <a:pt x="7533" y="628"/>
                  </a:moveTo>
                  <a:lnTo>
                    <a:pt x="7533" y="6926"/>
                  </a:lnTo>
                  <a:lnTo>
                    <a:pt x="6277" y="6926"/>
                  </a:lnTo>
                  <a:lnTo>
                    <a:pt x="6277" y="5671"/>
                  </a:lnTo>
                  <a:lnTo>
                    <a:pt x="6905" y="5671"/>
                  </a:lnTo>
                  <a:lnTo>
                    <a:pt x="6905" y="5043"/>
                  </a:lnTo>
                  <a:lnTo>
                    <a:pt x="1256" y="5043"/>
                  </a:lnTo>
                  <a:lnTo>
                    <a:pt x="1256" y="5671"/>
                  </a:lnTo>
                  <a:lnTo>
                    <a:pt x="1883" y="5671"/>
                  </a:lnTo>
                  <a:lnTo>
                    <a:pt x="1883" y="6926"/>
                  </a:lnTo>
                  <a:lnTo>
                    <a:pt x="628" y="6926"/>
                  </a:lnTo>
                  <a:lnTo>
                    <a:pt x="628" y="628"/>
                  </a:lnTo>
                  <a:close/>
                  <a:moveTo>
                    <a:pt x="5650" y="5671"/>
                  </a:moveTo>
                  <a:lnTo>
                    <a:pt x="5650" y="10086"/>
                  </a:lnTo>
                  <a:lnTo>
                    <a:pt x="2511" y="10086"/>
                  </a:lnTo>
                  <a:lnTo>
                    <a:pt x="2511" y="5671"/>
                  </a:lnTo>
                  <a:close/>
                  <a:moveTo>
                    <a:pt x="0" y="0"/>
                  </a:moveTo>
                  <a:lnTo>
                    <a:pt x="0" y="7554"/>
                  </a:lnTo>
                  <a:lnTo>
                    <a:pt x="1883" y="7554"/>
                  </a:lnTo>
                  <a:lnTo>
                    <a:pt x="1883" y="10734"/>
                  </a:lnTo>
                  <a:lnTo>
                    <a:pt x="6277" y="10734"/>
                  </a:lnTo>
                  <a:lnTo>
                    <a:pt x="6277" y="7554"/>
                  </a:lnTo>
                  <a:lnTo>
                    <a:pt x="8161" y="7554"/>
                  </a:lnTo>
                  <a:lnTo>
                    <a:pt x="8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411;p59">
              <a:extLst>
                <a:ext uri="{FF2B5EF4-FFF2-40B4-BE49-F238E27FC236}">
                  <a16:creationId xmlns:a16="http://schemas.microsoft.com/office/drawing/2014/main" id="{EC52838B-7557-0367-68A6-F685C6F2E5B6}"/>
                </a:ext>
              </a:extLst>
            </p:cNvPr>
            <p:cNvSpPr/>
            <p:nvPr/>
          </p:nvSpPr>
          <p:spPr>
            <a:xfrm>
              <a:off x="4154586" y="3431943"/>
              <a:ext cx="205160" cy="113998"/>
            </a:xfrm>
            <a:custGeom>
              <a:avLst/>
              <a:gdLst/>
              <a:ahLst/>
              <a:cxnLst/>
              <a:rect l="l" t="t" r="r" b="b"/>
              <a:pathLst>
                <a:path w="5651" h="3140" extrusionOk="0">
                  <a:moveTo>
                    <a:pt x="5022" y="629"/>
                  </a:moveTo>
                  <a:lnTo>
                    <a:pt x="5022" y="2512"/>
                  </a:lnTo>
                  <a:lnTo>
                    <a:pt x="628" y="2512"/>
                  </a:lnTo>
                  <a:lnTo>
                    <a:pt x="628" y="629"/>
                  </a:lnTo>
                  <a:close/>
                  <a:moveTo>
                    <a:pt x="1" y="1"/>
                  </a:moveTo>
                  <a:lnTo>
                    <a:pt x="1" y="3139"/>
                  </a:lnTo>
                  <a:lnTo>
                    <a:pt x="5650" y="3139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412;p59">
              <a:extLst>
                <a:ext uri="{FF2B5EF4-FFF2-40B4-BE49-F238E27FC236}">
                  <a16:creationId xmlns:a16="http://schemas.microsoft.com/office/drawing/2014/main" id="{349C694F-E0CF-676A-ABAE-32ACB5454DD9}"/>
                </a:ext>
              </a:extLst>
            </p:cNvPr>
            <p:cNvSpPr/>
            <p:nvPr/>
          </p:nvSpPr>
          <p:spPr>
            <a:xfrm>
              <a:off x="4222950" y="3608971"/>
              <a:ext cx="68399" cy="119298"/>
            </a:xfrm>
            <a:custGeom>
              <a:avLst/>
              <a:gdLst/>
              <a:ahLst/>
              <a:cxnLst/>
              <a:rect l="l" t="t" r="r" b="b"/>
              <a:pathLst>
                <a:path w="1884" h="3286" extrusionOk="0">
                  <a:moveTo>
                    <a:pt x="942" y="1569"/>
                  </a:moveTo>
                  <a:lnTo>
                    <a:pt x="1235" y="2260"/>
                  </a:lnTo>
                  <a:cubicBezTo>
                    <a:pt x="1235" y="2281"/>
                    <a:pt x="1256" y="2323"/>
                    <a:pt x="1256" y="2343"/>
                  </a:cubicBezTo>
                  <a:cubicBezTo>
                    <a:pt x="1256" y="2532"/>
                    <a:pt x="1110" y="2657"/>
                    <a:pt x="942" y="2657"/>
                  </a:cubicBezTo>
                  <a:cubicBezTo>
                    <a:pt x="775" y="2657"/>
                    <a:pt x="629" y="2532"/>
                    <a:pt x="629" y="2343"/>
                  </a:cubicBezTo>
                  <a:cubicBezTo>
                    <a:pt x="629" y="2323"/>
                    <a:pt x="629" y="2281"/>
                    <a:pt x="650" y="2260"/>
                  </a:cubicBezTo>
                  <a:lnTo>
                    <a:pt x="942" y="1569"/>
                  </a:lnTo>
                  <a:close/>
                  <a:moveTo>
                    <a:pt x="942" y="0"/>
                  </a:moveTo>
                  <a:lnTo>
                    <a:pt x="64" y="2030"/>
                  </a:lnTo>
                  <a:lnTo>
                    <a:pt x="43" y="2051"/>
                  </a:lnTo>
                  <a:cubicBezTo>
                    <a:pt x="22" y="2134"/>
                    <a:pt x="1" y="2239"/>
                    <a:pt x="1" y="2364"/>
                  </a:cubicBezTo>
                  <a:cubicBezTo>
                    <a:pt x="1" y="2867"/>
                    <a:pt x="419" y="3285"/>
                    <a:pt x="942" y="3285"/>
                  </a:cubicBezTo>
                  <a:cubicBezTo>
                    <a:pt x="1466" y="3285"/>
                    <a:pt x="1884" y="2867"/>
                    <a:pt x="1884" y="2364"/>
                  </a:cubicBezTo>
                  <a:cubicBezTo>
                    <a:pt x="1884" y="2239"/>
                    <a:pt x="1863" y="2134"/>
                    <a:pt x="1821" y="2030"/>
                  </a:cubicBezTo>
                  <a:lnTo>
                    <a:pt x="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413;p59">
              <a:extLst>
                <a:ext uri="{FF2B5EF4-FFF2-40B4-BE49-F238E27FC236}">
                  <a16:creationId xmlns:a16="http://schemas.microsoft.com/office/drawing/2014/main" id="{3DDFC861-AD6A-905A-7AB6-A5A39112F41D}"/>
                </a:ext>
              </a:extLst>
            </p:cNvPr>
            <p:cNvSpPr/>
            <p:nvPr/>
          </p:nvSpPr>
          <p:spPr>
            <a:xfrm>
              <a:off x="4200186" y="3477543"/>
              <a:ext cx="22800" cy="22800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0" y="0"/>
                  </a:moveTo>
                  <a:lnTo>
                    <a:pt x="0" y="628"/>
                  </a:lnTo>
                  <a:lnTo>
                    <a:pt x="628" y="6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414;p59">
              <a:extLst>
                <a:ext uri="{FF2B5EF4-FFF2-40B4-BE49-F238E27FC236}">
                  <a16:creationId xmlns:a16="http://schemas.microsoft.com/office/drawing/2014/main" id="{E0A3822A-E582-3F47-6906-9DE988E11E60}"/>
                </a:ext>
              </a:extLst>
            </p:cNvPr>
            <p:cNvSpPr/>
            <p:nvPr/>
          </p:nvSpPr>
          <p:spPr>
            <a:xfrm>
              <a:off x="4245750" y="3477543"/>
              <a:ext cx="22836" cy="22800"/>
            </a:xfrm>
            <a:custGeom>
              <a:avLst/>
              <a:gdLst/>
              <a:ahLst/>
              <a:cxnLst/>
              <a:rect l="l" t="t" r="r" b="b"/>
              <a:pathLst>
                <a:path w="629" h="628" extrusionOk="0">
                  <a:moveTo>
                    <a:pt x="1" y="0"/>
                  </a:moveTo>
                  <a:lnTo>
                    <a:pt x="1" y="628"/>
                  </a:lnTo>
                  <a:lnTo>
                    <a:pt x="628" y="6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415;p59">
              <a:extLst>
                <a:ext uri="{FF2B5EF4-FFF2-40B4-BE49-F238E27FC236}">
                  <a16:creationId xmlns:a16="http://schemas.microsoft.com/office/drawing/2014/main" id="{7E974202-BB74-206D-7698-5B022B84738B}"/>
                </a:ext>
              </a:extLst>
            </p:cNvPr>
            <p:cNvSpPr/>
            <p:nvPr/>
          </p:nvSpPr>
          <p:spPr>
            <a:xfrm>
              <a:off x="4291350" y="3477543"/>
              <a:ext cx="22800" cy="22800"/>
            </a:xfrm>
            <a:custGeom>
              <a:avLst/>
              <a:gdLst/>
              <a:ahLst/>
              <a:cxnLst/>
              <a:rect l="l" t="t" r="r" b="b"/>
              <a:pathLst>
                <a:path w="628" h="628" extrusionOk="0">
                  <a:moveTo>
                    <a:pt x="0" y="0"/>
                  </a:moveTo>
                  <a:lnTo>
                    <a:pt x="0" y="628"/>
                  </a:lnTo>
                  <a:lnTo>
                    <a:pt x="628" y="6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528;p59">
            <a:extLst>
              <a:ext uri="{FF2B5EF4-FFF2-40B4-BE49-F238E27FC236}">
                <a16:creationId xmlns:a16="http://schemas.microsoft.com/office/drawing/2014/main" id="{56689519-F4C0-2D06-48BB-8BC531E26EE0}"/>
              </a:ext>
            </a:extLst>
          </p:cNvPr>
          <p:cNvSpPr/>
          <p:nvPr/>
        </p:nvSpPr>
        <p:spPr>
          <a:xfrm>
            <a:off x="3486249" y="2610896"/>
            <a:ext cx="401098" cy="353248"/>
          </a:xfrm>
          <a:custGeom>
            <a:avLst/>
            <a:gdLst/>
            <a:ahLst/>
            <a:cxnLst/>
            <a:rect l="l" t="t" r="r" b="b"/>
            <a:pathLst>
              <a:path w="11048" h="9730" extrusionOk="0">
                <a:moveTo>
                  <a:pt x="7519" y="656"/>
                </a:moveTo>
                <a:cubicBezTo>
                  <a:pt x="8140" y="656"/>
                  <a:pt x="8753" y="853"/>
                  <a:pt x="9248" y="1256"/>
                </a:cubicBezTo>
                <a:lnTo>
                  <a:pt x="9625" y="1632"/>
                </a:lnTo>
                <a:cubicBezTo>
                  <a:pt x="10483" y="2511"/>
                  <a:pt x="10629" y="3745"/>
                  <a:pt x="10044" y="4750"/>
                </a:cubicBezTo>
                <a:cubicBezTo>
                  <a:pt x="10023" y="4687"/>
                  <a:pt x="9960" y="4624"/>
                  <a:pt x="9918" y="4562"/>
                </a:cubicBezTo>
                <a:lnTo>
                  <a:pt x="8349" y="3013"/>
                </a:lnTo>
                <a:cubicBezTo>
                  <a:pt x="8474" y="2971"/>
                  <a:pt x="8579" y="2888"/>
                  <a:pt x="8663" y="2804"/>
                </a:cubicBezTo>
                <a:lnTo>
                  <a:pt x="9039" y="2427"/>
                </a:lnTo>
                <a:lnTo>
                  <a:pt x="8600" y="1988"/>
                </a:lnTo>
                <a:lnTo>
                  <a:pt x="8223" y="2365"/>
                </a:lnTo>
                <a:cubicBezTo>
                  <a:pt x="8158" y="2430"/>
                  <a:pt x="8080" y="2457"/>
                  <a:pt x="8000" y="2457"/>
                </a:cubicBezTo>
                <a:cubicBezTo>
                  <a:pt x="7876" y="2457"/>
                  <a:pt x="7747" y="2391"/>
                  <a:pt x="7658" y="2302"/>
                </a:cubicBezTo>
                <a:cubicBezTo>
                  <a:pt x="7459" y="2114"/>
                  <a:pt x="7201" y="2019"/>
                  <a:pt x="6942" y="2019"/>
                </a:cubicBezTo>
                <a:cubicBezTo>
                  <a:pt x="6739" y="2019"/>
                  <a:pt x="6536" y="2078"/>
                  <a:pt x="6361" y="2197"/>
                </a:cubicBezTo>
                <a:lnTo>
                  <a:pt x="4666" y="3327"/>
                </a:lnTo>
                <a:cubicBezTo>
                  <a:pt x="4594" y="3372"/>
                  <a:pt x="4518" y="3394"/>
                  <a:pt x="4444" y="3394"/>
                </a:cubicBezTo>
                <a:cubicBezTo>
                  <a:pt x="4348" y="3394"/>
                  <a:pt x="4256" y="3356"/>
                  <a:pt x="4185" y="3285"/>
                </a:cubicBezTo>
                <a:cubicBezTo>
                  <a:pt x="4038" y="3139"/>
                  <a:pt x="4038" y="2888"/>
                  <a:pt x="4185" y="2741"/>
                </a:cubicBezTo>
                <a:lnTo>
                  <a:pt x="5378" y="1549"/>
                </a:lnTo>
                <a:cubicBezTo>
                  <a:pt x="5968" y="958"/>
                  <a:pt x="6750" y="656"/>
                  <a:pt x="7519" y="656"/>
                </a:cubicBezTo>
                <a:close/>
                <a:moveTo>
                  <a:pt x="3916" y="4928"/>
                </a:moveTo>
                <a:cubicBezTo>
                  <a:pt x="3997" y="4928"/>
                  <a:pt x="4080" y="4959"/>
                  <a:pt x="4143" y="5022"/>
                </a:cubicBezTo>
                <a:cubicBezTo>
                  <a:pt x="4269" y="5147"/>
                  <a:pt x="4269" y="5336"/>
                  <a:pt x="4143" y="5461"/>
                </a:cubicBezTo>
                <a:lnTo>
                  <a:pt x="3243" y="6340"/>
                </a:lnTo>
                <a:cubicBezTo>
                  <a:pt x="3181" y="6403"/>
                  <a:pt x="3102" y="6434"/>
                  <a:pt x="3024" y="6434"/>
                </a:cubicBezTo>
                <a:cubicBezTo>
                  <a:pt x="2945" y="6434"/>
                  <a:pt x="2867" y="6403"/>
                  <a:pt x="2804" y="6340"/>
                </a:cubicBezTo>
                <a:cubicBezTo>
                  <a:pt x="2678" y="6214"/>
                  <a:pt x="2678" y="6026"/>
                  <a:pt x="2804" y="5901"/>
                </a:cubicBezTo>
                <a:lnTo>
                  <a:pt x="3704" y="5022"/>
                </a:lnTo>
                <a:cubicBezTo>
                  <a:pt x="3756" y="4959"/>
                  <a:pt x="3834" y="4928"/>
                  <a:pt x="3916" y="4928"/>
                </a:cubicBezTo>
                <a:close/>
                <a:moveTo>
                  <a:pt x="4802" y="5806"/>
                </a:moveTo>
                <a:cubicBezTo>
                  <a:pt x="4881" y="5806"/>
                  <a:pt x="4959" y="5838"/>
                  <a:pt x="5022" y="5901"/>
                </a:cubicBezTo>
                <a:cubicBezTo>
                  <a:pt x="5147" y="6026"/>
                  <a:pt x="5147" y="6214"/>
                  <a:pt x="5022" y="6340"/>
                </a:cubicBezTo>
                <a:lnTo>
                  <a:pt x="4143" y="7240"/>
                </a:lnTo>
                <a:cubicBezTo>
                  <a:pt x="4080" y="7303"/>
                  <a:pt x="3997" y="7334"/>
                  <a:pt x="3913" y="7334"/>
                </a:cubicBezTo>
                <a:cubicBezTo>
                  <a:pt x="3829" y="7334"/>
                  <a:pt x="3745" y="7303"/>
                  <a:pt x="3683" y="7240"/>
                </a:cubicBezTo>
                <a:cubicBezTo>
                  <a:pt x="3578" y="7114"/>
                  <a:pt x="3578" y="6905"/>
                  <a:pt x="3683" y="6779"/>
                </a:cubicBezTo>
                <a:lnTo>
                  <a:pt x="4582" y="5901"/>
                </a:lnTo>
                <a:cubicBezTo>
                  <a:pt x="4645" y="5838"/>
                  <a:pt x="4724" y="5806"/>
                  <a:pt x="4802" y="5806"/>
                </a:cubicBezTo>
                <a:close/>
                <a:moveTo>
                  <a:pt x="3907" y="637"/>
                </a:moveTo>
                <a:cubicBezTo>
                  <a:pt x="4328" y="637"/>
                  <a:pt x="4752" y="730"/>
                  <a:pt x="5147" y="921"/>
                </a:cubicBezTo>
                <a:cubicBezTo>
                  <a:pt x="5064" y="984"/>
                  <a:pt x="5001" y="1046"/>
                  <a:pt x="4917" y="1109"/>
                </a:cubicBezTo>
                <a:lnTo>
                  <a:pt x="3725" y="2302"/>
                </a:lnTo>
                <a:cubicBezTo>
                  <a:pt x="3348" y="2699"/>
                  <a:pt x="3348" y="3327"/>
                  <a:pt x="3725" y="3725"/>
                </a:cubicBezTo>
                <a:cubicBezTo>
                  <a:pt x="3930" y="3918"/>
                  <a:pt x="4191" y="4020"/>
                  <a:pt x="4451" y="4020"/>
                </a:cubicBezTo>
                <a:cubicBezTo>
                  <a:pt x="4642" y="4020"/>
                  <a:pt x="4833" y="3965"/>
                  <a:pt x="5001" y="3850"/>
                </a:cubicBezTo>
                <a:lnTo>
                  <a:pt x="6696" y="2720"/>
                </a:lnTo>
                <a:cubicBezTo>
                  <a:pt x="6768" y="2675"/>
                  <a:pt x="6848" y="2653"/>
                  <a:pt x="6928" y="2653"/>
                </a:cubicBezTo>
                <a:cubicBezTo>
                  <a:pt x="7032" y="2653"/>
                  <a:pt x="7136" y="2691"/>
                  <a:pt x="7219" y="2762"/>
                </a:cubicBezTo>
                <a:lnTo>
                  <a:pt x="9458" y="5022"/>
                </a:lnTo>
                <a:cubicBezTo>
                  <a:pt x="9583" y="5147"/>
                  <a:pt x="9583" y="5336"/>
                  <a:pt x="9479" y="5461"/>
                </a:cubicBezTo>
                <a:cubicBezTo>
                  <a:pt x="9416" y="5524"/>
                  <a:pt x="9332" y="5555"/>
                  <a:pt x="9248" y="5555"/>
                </a:cubicBezTo>
                <a:cubicBezTo>
                  <a:pt x="9165" y="5555"/>
                  <a:pt x="9081" y="5524"/>
                  <a:pt x="9018" y="5461"/>
                </a:cubicBezTo>
                <a:lnTo>
                  <a:pt x="7240" y="3683"/>
                </a:lnTo>
                <a:lnTo>
                  <a:pt x="6800" y="4122"/>
                </a:lnTo>
                <a:lnTo>
                  <a:pt x="8579" y="5901"/>
                </a:lnTo>
                <a:cubicBezTo>
                  <a:pt x="8704" y="6026"/>
                  <a:pt x="8704" y="6214"/>
                  <a:pt x="8579" y="6340"/>
                </a:cubicBezTo>
                <a:cubicBezTo>
                  <a:pt x="8516" y="6403"/>
                  <a:pt x="8438" y="6434"/>
                  <a:pt x="8359" y="6434"/>
                </a:cubicBezTo>
                <a:cubicBezTo>
                  <a:pt x="8281" y="6434"/>
                  <a:pt x="8202" y="6403"/>
                  <a:pt x="8139" y="6340"/>
                </a:cubicBezTo>
                <a:lnTo>
                  <a:pt x="6361" y="4562"/>
                </a:lnTo>
                <a:lnTo>
                  <a:pt x="5922" y="5022"/>
                </a:lnTo>
                <a:lnTo>
                  <a:pt x="7700" y="6800"/>
                </a:lnTo>
                <a:cubicBezTo>
                  <a:pt x="7805" y="6905"/>
                  <a:pt x="7805" y="7114"/>
                  <a:pt x="7700" y="7240"/>
                </a:cubicBezTo>
                <a:cubicBezTo>
                  <a:pt x="7637" y="7303"/>
                  <a:pt x="7554" y="7334"/>
                  <a:pt x="7470" y="7334"/>
                </a:cubicBezTo>
                <a:cubicBezTo>
                  <a:pt x="7386" y="7334"/>
                  <a:pt x="7303" y="7303"/>
                  <a:pt x="7240" y="7240"/>
                </a:cubicBezTo>
                <a:cubicBezTo>
                  <a:pt x="7072" y="7072"/>
                  <a:pt x="6863" y="6968"/>
                  <a:pt x="6633" y="6968"/>
                </a:cubicBezTo>
                <a:cubicBezTo>
                  <a:pt x="6612" y="6738"/>
                  <a:pt x="6528" y="6507"/>
                  <a:pt x="6361" y="6340"/>
                </a:cubicBezTo>
                <a:cubicBezTo>
                  <a:pt x="6194" y="6173"/>
                  <a:pt x="5984" y="6089"/>
                  <a:pt x="5733" y="6068"/>
                </a:cubicBezTo>
                <a:cubicBezTo>
                  <a:pt x="5733" y="5838"/>
                  <a:pt x="5629" y="5629"/>
                  <a:pt x="5461" y="5461"/>
                </a:cubicBezTo>
                <a:cubicBezTo>
                  <a:pt x="5294" y="5294"/>
                  <a:pt x="5085" y="5189"/>
                  <a:pt x="4854" y="5189"/>
                </a:cubicBezTo>
                <a:cubicBezTo>
                  <a:pt x="4834" y="4959"/>
                  <a:pt x="4750" y="4729"/>
                  <a:pt x="4582" y="4562"/>
                </a:cubicBezTo>
                <a:cubicBezTo>
                  <a:pt x="4394" y="4384"/>
                  <a:pt x="4154" y="4295"/>
                  <a:pt x="3913" y="4295"/>
                </a:cubicBezTo>
                <a:cubicBezTo>
                  <a:pt x="3672" y="4295"/>
                  <a:pt x="3432" y="4384"/>
                  <a:pt x="3243" y="4562"/>
                </a:cubicBezTo>
                <a:lnTo>
                  <a:pt x="2365" y="5461"/>
                </a:lnTo>
                <a:cubicBezTo>
                  <a:pt x="2281" y="5524"/>
                  <a:pt x="2218" y="5629"/>
                  <a:pt x="2176" y="5712"/>
                </a:cubicBezTo>
                <a:lnTo>
                  <a:pt x="1632" y="5189"/>
                </a:lnTo>
                <a:cubicBezTo>
                  <a:pt x="732" y="4269"/>
                  <a:pt x="691" y="2825"/>
                  <a:pt x="1549" y="1862"/>
                </a:cubicBezTo>
                <a:lnTo>
                  <a:pt x="1800" y="1569"/>
                </a:lnTo>
                <a:cubicBezTo>
                  <a:pt x="2357" y="958"/>
                  <a:pt x="3127" y="637"/>
                  <a:pt x="3907" y="637"/>
                </a:cubicBezTo>
                <a:close/>
                <a:moveTo>
                  <a:pt x="5691" y="6701"/>
                </a:moveTo>
                <a:cubicBezTo>
                  <a:pt x="5775" y="6701"/>
                  <a:pt x="5859" y="6727"/>
                  <a:pt x="5922" y="6779"/>
                </a:cubicBezTo>
                <a:cubicBezTo>
                  <a:pt x="6026" y="6905"/>
                  <a:pt x="6026" y="7114"/>
                  <a:pt x="5922" y="7240"/>
                </a:cubicBezTo>
                <a:lnTo>
                  <a:pt x="5022" y="8119"/>
                </a:lnTo>
                <a:cubicBezTo>
                  <a:pt x="4959" y="8181"/>
                  <a:pt x="4881" y="8213"/>
                  <a:pt x="4802" y="8213"/>
                </a:cubicBezTo>
                <a:cubicBezTo>
                  <a:pt x="4724" y="8213"/>
                  <a:pt x="4645" y="8181"/>
                  <a:pt x="4582" y="8119"/>
                </a:cubicBezTo>
                <a:cubicBezTo>
                  <a:pt x="4457" y="7993"/>
                  <a:pt x="4457" y="7805"/>
                  <a:pt x="4582" y="7679"/>
                </a:cubicBezTo>
                <a:lnTo>
                  <a:pt x="5461" y="6779"/>
                </a:lnTo>
                <a:cubicBezTo>
                  <a:pt x="5524" y="6727"/>
                  <a:pt x="5608" y="6701"/>
                  <a:pt x="5691" y="6701"/>
                </a:cubicBezTo>
                <a:close/>
                <a:moveTo>
                  <a:pt x="6581" y="7585"/>
                </a:moveTo>
                <a:cubicBezTo>
                  <a:pt x="6659" y="7585"/>
                  <a:pt x="6738" y="7616"/>
                  <a:pt x="6800" y="7679"/>
                </a:cubicBezTo>
                <a:cubicBezTo>
                  <a:pt x="6926" y="7805"/>
                  <a:pt x="6926" y="7993"/>
                  <a:pt x="6800" y="8119"/>
                </a:cubicBezTo>
                <a:lnTo>
                  <a:pt x="5922" y="9018"/>
                </a:lnTo>
                <a:cubicBezTo>
                  <a:pt x="5859" y="9081"/>
                  <a:pt x="5775" y="9112"/>
                  <a:pt x="5691" y="9112"/>
                </a:cubicBezTo>
                <a:cubicBezTo>
                  <a:pt x="5608" y="9112"/>
                  <a:pt x="5524" y="9081"/>
                  <a:pt x="5461" y="9018"/>
                </a:cubicBezTo>
                <a:cubicBezTo>
                  <a:pt x="5357" y="8893"/>
                  <a:pt x="5357" y="8683"/>
                  <a:pt x="5461" y="8558"/>
                </a:cubicBezTo>
                <a:lnTo>
                  <a:pt x="6361" y="7679"/>
                </a:lnTo>
                <a:cubicBezTo>
                  <a:pt x="6424" y="7616"/>
                  <a:pt x="6502" y="7585"/>
                  <a:pt x="6581" y="7585"/>
                </a:cubicBezTo>
                <a:close/>
                <a:moveTo>
                  <a:pt x="3917" y="0"/>
                </a:moveTo>
                <a:cubicBezTo>
                  <a:pt x="3790" y="0"/>
                  <a:pt x="3663" y="7"/>
                  <a:pt x="3536" y="21"/>
                </a:cubicBezTo>
                <a:cubicBezTo>
                  <a:pt x="2678" y="126"/>
                  <a:pt x="1904" y="523"/>
                  <a:pt x="1339" y="1151"/>
                </a:cubicBezTo>
                <a:lnTo>
                  <a:pt x="1088" y="1444"/>
                </a:lnTo>
                <a:cubicBezTo>
                  <a:pt x="0" y="2637"/>
                  <a:pt x="63" y="4478"/>
                  <a:pt x="1214" y="5629"/>
                </a:cubicBezTo>
                <a:lnTo>
                  <a:pt x="2365" y="6779"/>
                </a:lnTo>
                <a:cubicBezTo>
                  <a:pt x="2532" y="6947"/>
                  <a:pt x="2741" y="7051"/>
                  <a:pt x="2971" y="7072"/>
                </a:cubicBezTo>
                <a:cubicBezTo>
                  <a:pt x="2992" y="7303"/>
                  <a:pt x="3097" y="7512"/>
                  <a:pt x="3243" y="7679"/>
                </a:cubicBezTo>
                <a:cubicBezTo>
                  <a:pt x="3411" y="7847"/>
                  <a:pt x="3641" y="7930"/>
                  <a:pt x="3871" y="7951"/>
                </a:cubicBezTo>
                <a:cubicBezTo>
                  <a:pt x="3871" y="8181"/>
                  <a:pt x="3976" y="8391"/>
                  <a:pt x="4143" y="8579"/>
                </a:cubicBezTo>
                <a:cubicBezTo>
                  <a:pt x="4310" y="8746"/>
                  <a:pt x="4541" y="8830"/>
                  <a:pt x="4750" y="8851"/>
                </a:cubicBezTo>
                <a:cubicBezTo>
                  <a:pt x="4771" y="9060"/>
                  <a:pt x="4854" y="9290"/>
                  <a:pt x="5022" y="9458"/>
                </a:cubicBezTo>
                <a:cubicBezTo>
                  <a:pt x="5210" y="9646"/>
                  <a:pt x="5461" y="9730"/>
                  <a:pt x="5691" y="9730"/>
                </a:cubicBezTo>
                <a:cubicBezTo>
                  <a:pt x="5942" y="9730"/>
                  <a:pt x="6173" y="9646"/>
                  <a:pt x="6361" y="9458"/>
                </a:cubicBezTo>
                <a:lnTo>
                  <a:pt x="7261" y="8579"/>
                </a:lnTo>
                <a:cubicBezTo>
                  <a:pt x="7428" y="8411"/>
                  <a:pt x="7512" y="8181"/>
                  <a:pt x="7533" y="7951"/>
                </a:cubicBezTo>
                <a:cubicBezTo>
                  <a:pt x="7742" y="7951"/>
                  <a:pt x="7972" y="7847"/>
                  <a:pt x="8139" y="7679"/>
                </a:cubicBezTo>
                <a:cubicBezTo>
                  <a:pt x="8307" y="7512"/>
                  <a:pt x="8411" y="7303"/>
                  <a:pt x="8411" y="7072"/>
                </a:cubicBezTo>
                <a:cubicBezTo>
                  <a:pt x="8642" y="7051"/>
                  <a:pt x="8872" y="6968"/>
                  <a:pt x="9039" y="6779"/>
                </a:cubicBezTo>
                <a:cubicBezTo>
                  <a:pt x="9207" y="6633"/>
                  <a:pt x="9290" y="6403"/>
                  <a:pt x="9311" y="6173"/>
                </a:cubicBezTo>
                <a:cubicBezTo>
                  <a:pt x="9520" y="6152"/>
                  <a:pt x="9751" y="6068"/>
                  <a:pt x="9918" y="5901"/>
                </a:cubicBezTo>
                <a:lnTo>
                  <a:pt x="10064" y="5754"/>
                </a:lnTo>
                <a:cubicBezTo>
                  <a:pt x="10692" y="5126"/>
                  <a:pt x="11048" y="4310"/>
                  <a:pt x="11048" y="3473"/>
                </a:cubicBezTo>
                <a:cubicBezTo>
                  <a:pt x="11027" y="2616"/>
                  <a:pt x="10692" y="1800"/>
                  <a:pt x="10064" y="1193"/>
                </a:cubicBezTo>
                <a:lnTo>
                  <a:pt x="9667" y="795"/>
                </a:lnTo>
                <a:cubicBezTo>
                  <a:pt x="9064" y="287"/>
                  <a:pt x="8309" y="33"/>
                  <a:pt x="7508" y="33"/>
                </a:cubicBezTo>
                <a:cubicBezTo>
                  <a:pt x="7419" y="33"/>
                  <a:pt x="7330" y="36"/>
                  <a:pt x="7240" y="42"/>
                </a:cubicBezTo>
                <a:cubicBezTo>
                  <a:pt x="6717" y="84"/>
                  <a:pt x="6194" y="251"/>
                  <a:pt x="5712" y="502"/>
                </a:cubicBezTo>
                <a:cubicBezTo>
                  <a:pt x="5173" y="172"/>
                  <a:pt x="4546" y="0"/>
                  <a:pt x="3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67;p53">
            <a:extLst>
              <a:ext uri="{FF2B5EF4-FFF2-40B4-BE49-F238E27FC236}">
                <a16:creationId xmlns:a16="http://schemas.microsoft.com/office/drawing/2014/main" id="{33CE0D11-F3A7-9689-40E2-5FC2B43D0759}"/>
              </a:ext>
            </a:extLst>
          </p:cNvPr>
          <p:cNvSpPr/>
          <p:nvPr/>
        </p:nvSpPr>
        <p:spPr>
          <a:xfrm>
            <a:off x="1556123" y="4256354"/>
            <a:ext cx="126000" cy="12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0" name="Google Shape;1067;p53">
            <a:extLst>
              <a:ext uri="{FF2B5EF4-FFF2-40B4-BE49-F238E27FC236}">
                <a16:creationId xmlns:a16="http://schemas.microsoft.com/office/drawing/2014/main" id="{DBC23406-8F31-B77B-B939-33F7613B2F0F}"/>
              </a:ext>
            </a:extLst>
          </p:cNvPr>
          <p:cNvSpPr/>
          <p:nvPr/>
        </p:nvSpPr>
        <p:spPr>
          <a:xfrm>
            <a:off x="2250776" y="3710024"/>
            <a:ext cx="126000" cy="12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1" name="Google Shape;1067;p53">
            <a:extLst>
              <a:ext uri="{FF2B5EF4-FFF2-40B4-BE49-F238E27FC236}">
                <a16:creationId xmlns:a16="http://schemas.microsoft.com/office/drawing/2014/main" id="{722BFB12-4A98-5450-9C71-828D3427A687}"/>
              </a:ext>
            </a:extLst>
          </p:cNvPr>
          <p:cNvSpPr/>
          <p:nvPr/>
        </p:nvSpPr>
        <p:spPr>
          <a:xfrm>
            <a:off x="2250776" y="3969477"/>
            <a:ext cx="126000" cy="12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2" name="Google Shape;1067;p53">
            <a:extLst>
              <a:ext uri="{FF2B5EF4-FFF2-40B4-BE49-F238E27FC236}">
                <a16:creationId xmlns:a16="http://schemas.microsoft.com/office/drawing/2014/main" id="{39AAD6C1-32B5-25C5-B4AF-459422306DE3}"/>
              </a:ext>
            </a:extLst>
          </p:cNvPr>
          <p:cNvSpPr/>
          <p:nvPr/>
        </p:nvSpPr>
        <p:spPr>
          <a:xfrm>
            <a:off x="2249980" y="4256354"/>
            <a:ext cx="126000" cy="12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3" name="Google Shape;1067;p53">
            <a:extLst>
              <a:ext uri="{FF2B5EF4-FFF2-40B4-BE49-F238E27FC236}">
                <a16:creationId xmlns:a16="http://schemas.microsoft.com/office/drawing/2014/main" id="{6E0D9B74-00F0-751C-90E7-E95F606890A4}"/>
              </a:ext>
            </a:extLst>
          </p:cNvPr>
          <p:cNvSpPr/>
          <p:nvPr/>
        </p:nvSpPr>
        <p:spPr>
          <a:xfrm>
            <a:off x="2936063" y="3991533"/>
            <a:ext cx="126000" cy="12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4" name="Google Shape;1067;p53">
            <a:extLst>
              <a:ext uri="{FF2B5EF4-FFF2-40B4-BE49-F238E27FC236}">
                <a16:creationId xmlns:a16="http://schemas.microsoft.com/office/drawing/2014/main" id="{23F913E9-C068-6D6C-CAE7-AC49DEFBBEB7}"/>
              </a:ext>
            </a:extLst>
          </p:cNvPr>
          <p:cNvSpPr/>
          <p:nvPr/>
        </p:nvSpPr>
        <p:spPr>
          <a:xfrm>
            <a:off x="2925963" y="4262942"/>
            <a:ext cx="126000" cy="12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5" name="Google Shape;1067;p53">
            <a:extLst>
              <a:ext uri="{FF2B5EF4-FFF2-40B4-BE49-F238E27FC236}">
                <a16:creationId xmlns:a16="http://schemas.microsoft.com/office/drawing/2014/main" id="{172EAB9B-842B-A391-454A-54A3BB69AFE9}"/>
              </a:ext>
            </a:extLst>
          </p:cNvPr>
          <p:cNvSpPr/>
          <p:nvPr/>
        </p:nvSpPr>
        <p:spPr>
          <a:xfrm>
            <a:off x="3638771" y="3712219"/>
            <a:ext cx="126000" cy="12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6" name="Google Shape;1067;p53">
            <a:extLst>
              <a:ext uri="{FF2B5EF4-FFF2-40B4-BE49-F238E27FC236}">
                <a16:creationId xmlns:a16="http://schemas.microsoft.com/office/drawing/2014/main" id="{87D4C46E-2FE5-B17F-ADAA-65EBBFB03091}"/>
              </a:ext>
            </a:extLst>
          </p:cNvPr>
          <p:cNvSpPr/>
          <p:nvPr/>
        </p:nvSpPr>
        <p:spPr>
          <a:xfrm>
            <a:off x="3628603" y="3423775"/>
            <a:ext cx="126000" cy="12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7" name="Google Shape;1067;p53">
            <a:extLst>
              <a:ext uri="{FF2B5EF4-FFF2-40B4-BE49-F238E27FC236}">
                <a16:creationId xmlns:a16="http://schemas.microsoft.com/office/drawing/2014/main" id="{97EE7B55-EA08-31AC-B16D-4F11481C3E1C}"/>
              </a:ext>
            </a:extLst>
          </p:cNvPr>
          <p:cNvSpPr/>
          <p:nvPr/>
        </p:nvSpPr>
        <p:spPr>
          <a:xfrm>
            <a:off x="3640563" y="3981637"/>
            <a:ext cx="126000" cy="12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8" name="Google Shape;1067;p53">
            <a:extLst>
              <a:ext uri="{FF2B5EF4-FFF2-40B4-BE49-F238E27FC236}">
                <a16:creationId xmlns:a16="http://schemas.microsoft.com/office/drawing/2014/main" id="{625CC207-EDD5-2496-442B-681A4A679179}"/>
              </a:ext>
            </a:extLst>
          </p:cNvPr>
          <p:cNvSpPr/>
          <p:nvPr/>
        </p:nvSpPr>
        <p:spPr>
          <a:xfrm>
            <a:off x="3638771" y="4269387"/>
            <a:ext cx="126000" cy="12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8"/>
          <p:cNvSpPr txBox="1">
            <a:spLocks noGrp="1"/>
          </p:cNvSpPr>
          <p:nvPr>
            <p:ph type="title"/>
          </p:nvPr>
        </p:nvSpPr>
        <p:spPr>
          <a:xfrm>
            <a:off x="1655575" y="619076"/>
            <a:ext cx="5832900" cy="11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none" dirty="0"/>
              <a:t>Obrigado</a:t>
            </a:r>
            <a:r>
              <a:rPr lang="en" dirty="0"/>
              <a:t>!</a:t>
            </a:r>
            <a:endParaRPr u="none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26CC231-AD68-6ECF-05B1-E087E4DC4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469846"/>
              </p:ext>
            </p:extLst>
          </p:nvPr>
        </p:nvGraphicFramePr>
        <p:xfrm>
          <a:off x="2325905" y="2783347"/>
          <a:ext cx="4492239" cy="2555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16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4"/>
          <p:cNvSpPr txBox="1">
            <a:spLocks noGrp="1"/>
          </p:cNvSpPr>
          <p:nvPr>
            <p:ph type="title"/>
          </p:nvPr>
        </p:nvSpPr>
        <p:spPr>
          <a:xfrm>
            <a:off x="712700" y="363250"/>
            <a:ext cx="7718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Organograma</a:t>
            </a:r>
            <a:endParaRPr dirty="0"/>
          </a:p>
        </p:txBody>
      </p:sp>
      <p:grpSp>
        <p:nvGrpSpPr>
          <p:cNvPr id="509" name="Google Shape;509;p34"/>
          <p:cNvGrpSpPr/>
          <p:nvPr/>
        </p:nvGrpSpPr>
        <p:grpSpPr>
          <a:xfrm>
            <a:off x="8323490" y="711765"/>
            <a:ext cx="461778" cy="464563"/>
            <a:chOff x="8323490" y="355935"/>
            <a:chExt cx="461778" cy="464563"/>
          </a:xfrm>
        </p:grpSpPr>
        <p:sp>
          <p:nvSpPr>
            <p:cNvPr id="510" name="Google Shape;510;p34"/>
            <p:cNvSpPr/>
            <p:nvPr/>
          </p:nvSpPr>
          <p:spPr>
            <a:xfrm>
              <a:off x="8323490" y="404836"/>
              <a:ext cx="416089" cy="415662"/>
            </a:xfrm>
            <a:custGeom>
              <a:avLst/>
              <a:gdLst/>
              <a:ahLst/>
              <a:cxnLst/>
              <a:rect l="l" t="t" r="r" b="b"/>
              <a:pathLst>
                <a:path w="10735" h="10724" extrusionOk="0">
                  <a:moveTo>
                    <a:pt x="2470" y="0"/>
                  </a:moveTo>
                  <a:cubicBezTo>
                    <a:pt x="2067" y="0"/>
                    <a:pt x="1664" y="157"/>
                    <a:pt x="1361" y="471"/>
                  </a:cubicBezTo>
                  <a:lnTo>
                    <a:pt x="482" y="1350"/>
                  </a:lnTo>
                  <a:cubicBezTo>
                    <a:pt x="168" y="1643"/>
                    <a:pt x="22" y="2040"/>
                    <a:pt x="22" y="2459"/>
                  </a:cubicBezTo>
                  <a:cubicBezTo>
                    <a:pt x="22" y="2877"/>
                    <a:pt x="168" y="3275"/>
                    <a:pt x="482" y="3568"/>
                  </a:cubicBezTo>
                  <a:lnTo>
                    <a:pt x="2261" y="5367"/>
                  </a:lnTo>
                  <a:lnTo>
                    <a:pt x="482" y="7167"/>
                  </a:lnTo>
                  <a:cubicBezTo>
                    <a:pt x="168" y="7460"/>
                    <a:pt x="1" y="7857"/>
                    <a:pt x="1" y="8276"/>
                  </a:cubicBezTo>
                  <a:cubicBezTo>
                    <a:pt x="1" y="8694"/>
                    <a:pt x="168" y="9092"/>
                    <a:pt x="461" y="9385"/>
                  </a:cubicBezTo>
                  <a:lnTo>
                    <a:pt x="1361" y="10263"/>
                  </a:lnTo>
                  <a:cubicBezTo>
                    <a:pt x="1675" y="10577"/>
                    <a:pt x="2072" y="10724"/>
                    <a:pt x="2470" y="10724"/>
                  </a:cubicBezTo>
                  <a:cubicBezTo>
                    <a:pt x="2867" y="10724"/>
                    <a:pt x="3265" y="10577"/>
                    <a:pt x="3579" y="10284"/>
                  </a:cubicBezTo>
                  <a:lnTo>
                    <a:pt x="5378" y="8485"/>
                  </a:lnTo>
                  <a:lnTo>
                    <a:pt x="7157" y="10263"/>
                  </a:lnTo>
                  <a:cubicBezTo>
                    <a:pt x="7471" y="10577"/>
                    <a:pt x="7868" y="10724"/>
                    <a:pt x="8287" y="10724"/>
                  </a:cubicBezTo>
                  <a:cubicBezTo>
                    <a:pt x="8684" y="10724"/>
                    <a:pt x="9082" y="10577"/>
                    <a:pt x="9396" y="10263"/>
                  </a:cubicBezTo>
                  <a:lnTo>
                    <a:pt x="10274" y="9385"/>
                  </a:lnTo>
                  <a:cubicBezTo>
                    <a:pt x="10567" y="9092"/>
                    <a:pt x="10735" y="8694"/>
                    <a:pt x="10735" y="8276"/>
                  </a:cubicBezTo>
                  <a:cubicBezTo>
                    <a:pt x="10735" y="7857"/>
                    <a:pt x="10567" y="7460"/>
                    <a:pt x="10274" y="7167"/>
                  </a:cubicBezTo>
                  <a:lnTo>
                    <a:pt x="8496" y="5367"/>
                  </a:lnTo>
                  <a:lnTo>
                    <a:pt x="10274" y="3568"/>
                  </a:lnTo>
                  <a:cubicBezTo>
                    <a:pt x="10567" y="3275"/>
                    <a:pt x="10735" y="2877"/>
                    <a:pt x="10735" y="2459"/>
                  </a:cubicBezTo>
                  <a:cubicBezTo>
                    <a:pt x="10735" y="2040"/>
                    <a:pt x="10567" y="1643"/>
                    <a:pt x="10274" y="1350"/>
                  </a:cubicBezTo>
                  <a:lnTo>
                    <a:pt x="9396" y="471"/>
                  </a:lnTo>
                  <a:cubicBezTo>
                    <a:pt x="9082" y="157"/>
                    <a:pt x="8679" y="0"/>
                    <a:pt x="8279" y="0"/>
                  </a:cubicBezTo>
                  <a:cubicBezTo>
                    <a:pt x="7879" y="0"/>
                    <a:pt x="7481" y="157"/>
                    <a:pt x="7178" y="471"/>
                  </a:cubicBezTo>
                  <a:lnTo>
                    <a:pt x="5378" y="2250"/>
                  </a:lnTo>
                  <a:lnTo>
                    <a:pt x="3579" y="471"/>
                  </a:lnTo>
                  <a:cubicBezTo>
                    <a:pt x="3275" y="157"/>
                    <a:pt x="2873" y="0"/>
                    <a:pt x="2470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 rot="2700000">
              <a:off x="8507984" y="485686"/>
              <a:ext cx="148917" cy="14891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8369180" y="355935"/>
              <a:ext cx="416089" cy="415856"/>
            </a:xfrm>
            <a:custGeom>
              <a:avLst/>
              <a:gdLst/>
              <a:ahLst/>
              <a:cxnLst/>
              <a:rect l="l" t="t" r="r" b="b"/>
              <a:pathLst>
                <a:path w="10735" h="10729" extrusionOk="0">
                  <a:moveTo>
                    <a:pt x="2469" y="623"/>
                  </a:moveTo>
                  <a:cubicBezTo>
                    <a:pt x="2700" y="623"/>
                    <a:pt x="2951" y="727"/>
                    <a:pt x="3139" y="895"/>
                  </a:cubicBezTo>
                  <a:lnTo>
                    <a:pt x="4917" y="2694"/>
                  </a:lnTo>
                  <a:lnTo>
                    <a:pt x="2700" y="4912"/>
                  </a:lnTo>
                  <a:lnTo>
                    <a:pt x="900" y="3133"/>
                  </a:lnTo>
                  <a:cubicBezTo>
                    <a:pt x="733" y="2945"/>
                    <a:pt x="628" y="2715"/>
                    <a:pt x="628" y="2464"/>
                  </a:cubicBezTo>
                  <a:cubicBezTo>
                    <a:pt x="628" y="2213"/>
                    <a:pt x="733" y="1962"/>
                    <a:pt x="900" y="1794"/>
                  </a:cubicBezTo>
                  <a:lnTo>
                    <a:pt x="1800" y="895"/>
                  </a:lnTo>
                  <a:cubicBezTo>
                    <a:pt x="1988" y="727"/>
                    <a:pt x="2218" y="623"/>
                    <a:pt x="2469" y="623"/>
                  </a:cubicBezTo>
                  <a:close/>
                  <a:moveTo>
                    <a:pt x="8265" y="633"/>
                  </a:moveTo>
                  <a:cubicBezTo>
                    <a:pt x="8506" y="633"/>
                    <a:pt x="8747" y="727"/>
                    <a:pt x="8935" y="915"/>
                  </a:cubicBezTo>
                  <a:lnTo>
                    <a:pt x="9835" y="1794"/>
                  </a:lnTo>
                  <a:cubicBezTo>
                    <a:pt x="10002" y="1983"/>
                    <a:pt x="10107" y="2213"/>
                    <a:pt x="10107" y="2464"/>
                  </a:cubicBezTo>
                  <a:cubicBezTo>
                    <a:pt x="10107" y="2715"/>
                    <a:pt x="10002" y="2966"/>
                    <a:pt x="9835" y="3133"/>
                  </a:cubicBezTo>
                  <a:lnTo>
                    <a:pt x="8035" y="4933"/>
                  </a:lnTo>
                  <a:lnTo>
                    <a:pt x="5796" y="2694"/>
                  </a:lnTo>
                  <a:lnTo>
                    <a:pt x="7596" y="915"/>
                  </a:lnTo>
                  <a:cubicBezTo>
                    <a:pt x="7784" y="727"/>
                    <a:pt x="8025" y="633"/>
                    <a:pt x="8265" y="633"/>
                  </a:cubicBezTo>
                  <a:close/>
                  <a:moveTo>
                    <a:pt x="5357" y="3133"/>
                  </a:moveTo>
                  <a:lnTo>
                    <a:pt x="7596" y="5372"/>
                  </a:lnTo>
                  <a:lnTo>
                    <a:pt x="5378" y="7590"/>
                  </a:lnTo>
                  <a:lnTo>
                    <a:pt x="3139" y="5351"/>
                  </a:lnTo>
                  <a:lnTo>
                    <a:pt x="5357" y="3133"/>
                  </a:lnTo>
                  <a:close/>
                  <a:moveTo>
                    <a:pt x="2700" y="5791"/>
                  </a:moveTo>
                  <a:lnTo>
                    <a:pt x="4938" y="8030"/>
                  </a:lnTo>
                  <a:lnTo>
                    <a:pt x="3139" y="9829"/>
                  </a:lnTo>
                  <a:cubicBezTo>
                    <a:pt x="2951" y="10007"/>
                    <a:pt x="2705" y="10096"/>
                    <a:pt x="2462" y="10096"/>
                  </a:cubicBezTo>
                  <a:cubicBezTo>
                    <a:pt x="2218" y="10096"/>
                    <a:pt x="1978" y="10007"/>
                    <a:pt x="1800" y="9829"/>
                  </a:cubicBezTo>
                  <a:lnTo>
                    <a:pt x="900" y="8929"/>
                  </a:lnTo>
                  <a:cubicBezTo>
                    <a:pt x="733" y="8762"/>
                    <a:pt x="628" y="8532"/>
                    <a:pt x="628" y="8260"/>
                  </a:cubicBezTo>
                  <a:cubicBezTo>
                    <a:pt x="628" y="8009"/>
                    <a:pt x="733" y="7778"/>
                    <a:pt x="900" y="7611"/>
                  </a:cubicBezTo>
                  <a:lnTo>
                    <a:pt x="2700" y="5791"/>
                  </a:lnTo>
                  <a:close/>
                  <a:moveTo>
                    <a:pt x="8035" y="5812"/>
                  </a:moveTo>
                  <a:lnTo>
                    <a:pt x="9814" y="7611"/>
                  </a:lnTo>
                  <a:cubicBezTo>
                    <a:pt x="10002" y="7778"/>
                    <a:pt x="10107" y="8030"/>
                    <a:pt x="10107" y="8281"/>
                  </a:cubicBezTo>
                  <a:cubicBezTo>
                    <a:pt x="10107" y="8511"/>
                    <a:pt x="10002" y="8762"/>
                    <a:pt x="9835" y="8929"/>
                  </a:cubicBezTo>
                  <a:lnTo>
                    <a:pt x="8935" y="9829"/>
                  </a:lnTo>
                  <a:cubicBezTo>
                    <a:pt x="8747" y="10007"/>
                    <a:pt x="8506" y="10096"/>
                    <a:pt x="8265" y="10096"/>
                  </a:cubicBezTo>
                  <a:cubicBezTo>
                    <a:pt x="8025" y="10096"/>
                    <a:pt x="7784" y="10007"/>
                    <a:pt x="7596" y="9829"/>
                  </a:cubicBezTo>
                  <a:lnTo>
                    <a:pt x="5817" y="8050"/>
                  </a:lnTo>
                  <a:lnTo>
                    <a:pt x="8035" y="5812"/>
                  </a:lnTo>
                  <a:close/>
                  <a:moveTo>
                    <a:pt x="2469" y="0"/>
                  </a:moveTo>
                  <a:cubicBezTo>
                    <a:pt x="2067" y="0"/>
                    <a:pt x="1664" y="152"/>
                    <a:pt x="1360" y="455"/>
                  </a:cubicBezTo>
                  <a:lnTo>
                    <a:pt x="461" y="1355"/>
                  </a:lnTo>
                  <a:cubicBezTo>
                    <a:pt x="168" y="1648"/>
                    <a:pt x="0" y="2045"/>
                    <a:pt x="0" y="2464"/>
                  </a:cubicBezTo>
                  <a:cubicBezTo>
                    <a:pt x="0" y="2882"/>
                    <a:pt x="168" y="3280"/>
                    <a:pt x="461" y="3573"/>
                  </a:cubicBezTo>
                  <a:lnTo>
                    <a:pt x="2239" y="5351"/>
                  </a:lnTo>
                  <a:lnTo>
                    <a:pt x="461" y="7151"/>
                  </a:lnTo>
                  <a:cubicBezTo>
                    <a:pt x="168" y="7444"/>
                    <a:pt x="0" y="7841"/>
                    <a:pt x="0" y="8260"/>
                  </a:cubicBezTo>
                  <a:cubicBezTo>
                    <a:pt x="0" y="8678"/>
                    <a:pt x="168" y="9076"/>
                    <a:pt x="461" y="9390"/>
                  </a:cubicBezTo>
                  <a:lnTo>
                    <a:pt x="1360" y="10268"/>
                  </a:lnTo>
                  <a:cubicBezTo>
                    <a:pt x="1653" y="10582"/>
                    <a:pt x="2072" y="10729"/>
                    <a:pt x="2469" y="10729"/>
                  </a:cubicBezTo>
                  <a:cubicBezTo>
                    <a:pt x="2867" y="10729"/>
                    <a:pt x="3265" y="10582"/>
                    <a:pt x="3578" y="10268"/>
                  </a:cubicBezTo>
                  <a:lnTo>
                    <a:pt x="5378" y="8490"/>
                  </a:lnTo>
                  <a:lnTo>
                    <a:pt x="7156" y="10268"/>
                  </a:lnTo>
                  <a:cubicBezTo>
                    <a:pt x="7470" y="10582"/>
                    <a:pt x="7868" y="10729"/>
                    <a:pt x="8265" y="10729"/>
                  </a:cubicBezTo>
                  <a:cubicBezTo>
                    <a:pt x="8684" y="10729"/>
                    <a:pt x="9081" y="10582"/>
                    <a:pt x="9374" y="10268"/>
                  </a:cubicBezTo>
                  <a:lnTo>
                    <a:pt x="10274" y="9390"/>
                  </a:lnTo>
                  <a:cubicBezTo>
                    <a:pt x="10567" y="9076"/>
                    <a:pt x="10734" y="8699"/>
                    <a:pt x="10734" y="8260"/>
                  </a:cubicBezTo>
                  <a:cubicBezTo>
                    <a:pt x="10734" y="7841"/>
                    <a:pt x="10567" y="7465"/>
                    <a:pt x="10274" y="7151"/>
                  </a:cubicBezTo>
                  <a:lnTo>
                    <a:pt x="8495" y="5372"/>
                  </a:lnTo>
                  <a:lnTo>
                    <a:pt x="10274" y="3573"/>
                  </a:lnTo>
                  <a:cubicBezTo>
                    <a:pt x="10567" y="3280"/>
                    <a:pt x="10734" y="2882"/>
                    <a:pt x="10734" y="2464"/>
                  </a:cubicBezTo>
                  <a:cubicBezTo>
                    <a:pt x="10734" y="2045"/>
                    <a:pt x="10567" y="1648"/>
                    <a:pt x="10274" y="1355"/>
                  </a:cubicBezTo>
                  <a:lnTo>
                    <a:pt x="9374" y="455"/>
                  </a:lnTo>
                  <a:cubicBezTo>
                    <a:pt x="9071" y="152"/>
                    <a:pt x="8668" y="0"/>
                    <a:pt x="8265" y="0"/>
                  </a:cubicBezTo>
                  <a:cubicBezTo>
                    <a:pt x="7862" y="0"/>
                    <a:pt x="7460" y="152"/>
                    <a:pt x="7156" y="455"/>
                  </a:cubicBezTo>
                  <a:lnTo>
                    <a:pt x="5357" y="2255"/>
                  </a:lnTo>
                  <a:lnTo>
                    <a:pt x="3578" y="455"/>
                  </a:lnTo>
                  <a:cubicBezTo>
                    <a:pt x="3275" y="152"/>
                    <a:pt x="2872" y="0"/>
                    <a:pt x="2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8455149" y="615240"/>
              <a:ext cx="34884" cy="35737"/>
            </a:xfrm>
            <a:custGeom>
              <a:avLst/>
              <a:gdLst/>
              <a:ahLst/>
              <a:cxnLst/>
              <a:rect l="l" t="t" r="r" b="b"/>
              <a:pathLst>
                <a:path w="900" h="922" extrusionOk="0">
                  <a:moveTo>
                    <a:pt x="440" y="0"/>
                  </a:moveTo>
                  <a:lnTo>
                    <a:pt x="0" y="440"/>
                  </a:lnTo>
                  <a:lnTo>
                    <a:pt x="461" y="921"/>
                  </a:lnTo>
                  <a:lnTo>
                    <a:pt x="900" y="482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8490033" y="650938"/>
              <a:ext cx="34070" cy="33256"/>
            </a:xfrm>
            <a:custGeom>
              <a:avLst/>
              <a:gdLst/>
              <a:ahLst/>
              <a:cxnLst/>
              <a:rect l="l" t="t" r="r" b="b"/>
              <a:pathLst>
                <a:path w="879" h="858" extrusionOk="0">
                  <a:moveTo>
                    <a:pt x="460" y="0"/>
                  </a:moveTo>
                  <a:lnTo>
                    <a:pt x="0" y="439"/>
                  </a:lnTo>
                  <a:lnTo>
                    <a:pt x="419" y="858"/>
                  </a:lnTo>
                  <a:lnTo>
                    <a:pt x="879" y="419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8420265" y="649310"/>
              <a:ext cx="35737" cy="35698"/>
            </a:xfrm>
            <a:custGeom>
              <a:avLst/>
              <a:gdLst/>
              <a:ahLst/>
              <a:cxnLst/>
              <a:rect l="l" t="t" r="r" b="b"/>
              <a:pathLst>
                <a:path w="922" h="921" extrusionOk="0">
                  <a:moveTo>
                    <a:pt x="440" y="0"/>
                  </a:moveTo>
                  <a:lnTo>
                    <a:pt x="1" y="461"/>
                  </a:lnTo>
                  <a:lnTo>
                    <a:pt x="482" y="921"/>
                  </a:lnTo>
                  <a:lnTo>
                    <a:pt x="921" y="481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8455963" y="684969"/>
              <a:ext cx="33295" cy="33295"/>
            </a:xfrm>
            <a:custGeom>
              <a:avLst/>
              <a:gdLst/>
              <a:ahLst/>
              <a:cxnLst/>
              <a:rect l="l" t="t" r="r" b="b"/>
              <a:pathLst>
                <a:path w="859" h="859" extrusionOk="0">
                  <a:moveTo>
                    <a:pt x="440" y="1"/>
                  </a:moveTo>
                  <a:lnTo>
                    <a:pt x="0" y="440"/>
                  </a:lnTo>
                  <a:lnTo>
                    <a:pt x="419" y="859"/>
                  </a:lnTo>
                  <a:lnTo>
                    <a:pt x="858" y="419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8662748" y="407602"/>
              <a:ext cx="35737" cy="34923"/>
            </a:xfrm>
            <a:custGeom>
              <a:avLst/>
              <a:gdLst/>
              <a:ahLst/>
              <a:cxnLst/>
              <a:rect l="l" t="t" r="r" b="b"/>
              <a:pathLst>
                <a:path w="922" h="901" extrusionOk="0">
                  <a:moveTo>
                    <a:pt x="440" y="1"/>
                  </a:moveTo>
                  <a:lnTo>
                    <a:pt x="1" y="440"/>
                  </a:lnTo>
                  <a:lnTo>
                    <a:pt x="482" y="901"/>
                  </a:lnTo>
                  <a:lnTo>
                    <a:pt x="921" y="46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8698446" y="442486"/>
              <a:ext cx="33295" cy="34109"/>
            </a:xfrm>
            <a:custGeom>
              <a:avLst/>
              <a:gdLst/>
              <a:ahLst/>
              <a:cxnLst/>
              <a:rect l="l" t="t" r="r" b="b"/>
              <a:pathLst>
                <a:path w="859" h="880" extrusionOk="0">
                  <a:moveTo>
                    <a:pt x="440" y="1"/>
                  </a:moveTo>
                  <a:lnTo>
                    <a:pt x="0" y="461"/>
                  </a:lnTo>
                  <a:lnTo>
                    <a:pt x="419" y="879"/>
                  </a:lnTo>
                  <a:lnTo>
                    <a:pt x="858" y="419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8628678" y="441672"/>
              <a:ext cx="34923" cy="35737"/>
            </a:xfrm>
            <a:custGeom>
              <a:avLst/>
              <a:gdLst/>
              <a:ahLst/>
              <a:cxnLst/>
              <a:rect l="l" t="t" r="r" b="b"/>
              <a:pathLst>
                <a:path w="901" h="922" extrusionOk="0">
                  <a:moveTo>
                    <a:pt x="440" y="1"/>
                  </a:moveTo>
                  <a:lnTo>
                    <a:pt x="1" y="440"/>
                  </a:lnTo>
                  <a:lnTo>
                    <a:pt x="461" y="921"/>
                  </a:lnTo>
                  <a:lnTo>
                    <a:pt x="901" y="48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8663562" y="477370"/>
              <a:ext cx="34109" cy="33295"/>
            </a:xfrm>
            <a:custGeom>
              <a:avLst/>
              <a:gdLst/>
              <a:ahLst/>
              <a:cxnLst/>
              <a:rect l="l" t="t" r="r" b="b"/>
              <a:pathLst>
                <a:path w="880" h="859" extrusionOk="0">
                  <a:moveTo>
                    <a:pt x="461" y="0"/>
                  </a:moveTo>
                  <a:lnTo>
                    <a:pt x="1" y="440"/>
                  </a:lnTo>
                  <a:lnTo>
                    <a:pt x="419" y="858"/>
                  </a:lnTo>
                  <a:lnTo>
                    <a:pt x="879" y="41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8663562" y="615240"/>
              <a:ext cx="35737" cy="35737"/>
            </a:xfrm>
            <a:custGeom>
              <a:avLst/>
              <a:gdLst/>
              <a:ahLst/>
              <a:cxnLst/>
              <a:rect l="l" t="t" r="r" b="b"/>
              <a:pathLst>
                <a:path w="922" h="922" extrusionOk="0">
                  <a:moveTo>
                    <a:pt x="482" y="0"/>
                  </a:moveTo>
                  <a:lnTo>
                    <a:pt x="1" y="482"/>
                  </a:lnTo>
                  <a:lnTo>
                    <a:pt x="461" y="921"/>
                  </a:lnTo>
                  <a:lnTo>
                    <a:pt x="921" y="461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8630306" y="650938"/>
              <a:ext cx="33295" cy="33256"/>
            </a:xfrm>
            <a:custGeom>
              <a:avLst/>
              <a:gdLst/>
              <a:ahLst/>
              <a:cxnLst/>
              <a:rect l="l" t="t" r="r" b="b"/>
              <a:pathLst>
                <a:path w="859" h="858" extrusionOk="0">
                  <a:moveTo>
                    <a:pt x="419" y="0"/>
                  </a:moveTo>
                  <a:lnTo>
                    <a:pt x="1" y="419"/>
                  </a:lnTo>
                  <a:lnTo>
                    <a:pt x="440" y="858"/>
                  </a:lnTo>
                  <a:lnTo>
                    <a:pt x="859" y="43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8698446" y="650124"/>
              <a:ext cx="34923" cy="34884"/>
            </a:xfrm>
            <a:custGeom>
              <a:avLst/>
              <a:gdLst/>
              <a:ahLst/>
              <a:cxnLst/>
              <a:rect l="l" t="t" r="r" b="b"/>
              <a:pathLst>
                <a:path w="901" h="900" extrusionOk="0">
                  <a:moveTo>
                    <a:pt x="461" y="0"/>
                  </a:moveTo>
                  <a:lnTo>
                    <a:pt x="0" y="460"/>
                  </a:lnTo>
                  <a:lnTo>
                    <a:pt x="440" y="900"/>
                  </a:lnTo>
                  <a:lnTo>
                    <a:pt x="900" y="440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8664376" y="684969"/>
              <a:ext cx="34109" cy="3410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40" y="1"/>
                  </a:moveTo>
                  <a:lnTo>
                    <a:pt x="1" y="440"/>
                  </a:lnTo>
                  <a:lnTo>
                    <a:pt x="461" y="880"/>
                  </a:lnTo>
                  <a:lnTo>
                    <a:pt x="879" y="46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455963" y="407602"/>
              <a:ext cx="34884" cy="34923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461" y="1"/>
                  </a:moveTo>
                  <a:lnTo>
                    <a:pt x="0" y="461"/>
                  </a:lnTo>
                  <a:lnTo>
                    <a:pt x="440" y="901"/>
                  </a:lnTo>
                  <a:lnTo>
                    <a:pt x="900" y="440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421893" y="442486"/>
              <a:ext cx="34109" cy="3410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40" y="1"/>
                  </a:moveTo>
                  <a:lnTo>
                    <a:pt x="0" y="440"/>
                  </a:lnTo>
                  <a:lnTo>
                    <a:pt x="461" y="879"/>
                  </a:lnTo>
                  <a:lnTo>
                    <a:pt x="879" y="46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8490033" y="442486"/>
              <a:ext cx="35698" cy="34923"/>
            </a:xfrm>
            <a:custGeom>
              <a:avLst/>
              <a:gdLst/>
              <a:ahLst/>
              <a:cxnLst/>
              <a:rect l="l" t="t" r="r" b="b"/>
              <a:pathLst>
                <a:path w="921" h="901" extrusionOk="0">
                  <a:moveTo>
                    <a:pt x="481" y="1"/>
                  </a:moveTo>
                  <a:lnTo>
                    <a:pt x="0" y="461"/>
                  </a:lnTo>
                  <a:lnTo>
                    <a:pt x="460" y="900"/>
                  </a:lnTo>
                  <a:lnTo>
                    <a:pt x="921" y="440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8456777" y="477370"/>
              <a:ext cx="33256" cy="33295"/>
            </a:xfrm>
            <a:custGeom>
              <a:avLst/>
              <a:gdLst/>
              <a:ahLst/>
              <a:cxnLst/>
              <a:rect l="l" t="t" r="r" b="b"/>
              <a:pathLst>
                <a:path w="858" h="859" extrusionOk="0">
                  <a:moveTo>
                    <a:pt x="419" y="0"/>
                  </a:moveTo>
                  <a:lnTo>
                    <a:pt x="0" y="419"/>
                  </a:lnTo>
                  <a:lnTo>
                    <a:pt x="440" y="858"/>
                  </a:lnTo>
                  <a:lnTo>
                    <a:pt x="858" y="440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051B03B-C9F2-6064-1EBA-2CD0E99AA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590366"/>
              </p:ext>
            </p:extLst>
          </p:nvPr>
        </p:nvGraphicFramePr>
        <p:xfrm>
          <a:off x="712700" y="1249162"/>
          <a:ext cx="5325208" cy="310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 txBox="1">
            <a:spLocks noGrp="1"/>
          </p:cNvSpPr>
          <p:nvPr>
            <p:ph type="title"/>
          </p:nvPr>
        </p:nvSpPr>
        <p:spPr>
          <a:xfrm>
            <a:off x="1322750" y="1783677"/>
            <a:ext cx="2617800" cy="7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Négocio</a:t>
            </a:r>
            <a:endParaRPr dirty="0"/>
          </a:p>
        </p:txBody>
      </p:sp>
      <p:sp>
        <p:nvSpPr>
          <p:cNvPr id="652" name="Google Shape;652;p39"/>
          <p:cNvSpPr txBox="1">
            <a:spLocks noGrp="1"/>
          </p:cNvSpPr>
          <p:nvPr>
            <p:ph type="subTitle" idx="1"/>
          </p:nvPr>
        </p:nvSpPr>
        <p:spPr>
          <a:xfrm>
            <a:off x="1190625" y="2587800"/>
            <a:ext cx="2882100" cy="14949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Hemocentro que atua de forma remota e precisa realizar processos de gestão que atualmente são feitos sem automatização.</a:t>
            </a:r>
            <a:endParaRPr sz="1400" dirty="0"/>
          </a:p>
        </p:txBody>
      </p:sp>
      <p:sp>
        <p:nvSpPr>
          <p:cNvPr id="653" name="Google Shape;653;p39"/>
          <p:cNvSpPr txBox="1">
            <a:spLocks noGrp="1"/>
          </p:cNvSpPr>
          <p:nvPr>
            <p:ph type="title" idx="2"/>
          </p:nvPr>
        </p:nvSpPr>
        <p:spPr>
          <a:xfrm>
            <a:off x="5203450" y="1783677"/>
            <a:ext cx="2617800" cy="7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</a:t>
            </a:r>
            <a:endParaRPr dirty="0"/>
          </a:p>
        </p:txBody>
      </p:sp>
      <p:sp>
        <p:nvSpPr>
          <p:cNvPr id="654" name="Google Shape;654;p39"/>
          <p:cNvSpPr txBox="1">
            <a:spLocks noGrp="1"/>
          </p:cNvSpPr>
          <p:nvPr>
            <p:ph type="subTitle" idx="3"/>
          </p:nvPr>
        </p:nvSpPr>
        <p:spPr>
          <a:xfrm>
            <a:off x="5071300" y="2587800"/>
            <a:ext cx="2882100" cy="14949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Criar um software, integrado com banco de dados para facilicitar a gestão de inventário do hemocentro e direcionamento das campanhas</a:t>
            </a:r>
            <a:r>
              <a:rPr lang="en" dirty="0"/>
              <a:t>. </a:t>
            </a:r>
            <a:endParaRPr dirty="0"/>
          </a:p>
        </p:txBody>
      </p:sp>
      <p:grpSp>
        <p:nvGrpSpPr>
          <p:cNvPr id="655" name="Google Shape;655;p39"/>
          <p:cNvGrpSpPr/>
          <p:nvPr/>
        </p:nvGrpSpPr>
        <p:grpSpPr>
          <a:xfrm>
            <a:off x="4103364" y="392269"/>
            <a:ext cx="5532829" cy="5942771"/>
            <a:chOff x="4103364" y="392269"/>
            <a:chExt cx="5532829" cy="5942771"/>
          </a:xfrm>
        </p:grpSpPr>
        <p:grpSp>
          <p:nvGrpSpPr>
            <p:cNvPr id="656" name="Google Shape;656;p39"/>
            <p:cNvGrpSpPr/>
            <p:nvPr/>
          </p:nvGrpSpPr>
          <p:grpSpPr>
            <a:xfrm>
              <a:off x="4103364" y="392269"/>
              <a:ext cx="862772" cy="1670562"/>
              <a:chOff x="4103364" y="439425"/>
              <a:chExt cx="862772" cy="1640379"/>
            </a:xfrm>
          </p:grpSpPr>
          <p:sp>
            <p:nvSpPr>
              <p:cNvPr id="657" name="Google Shape;657;p39"/>
              <p:cNvSpPr/>
              <p:nvPr/>
            </p:nvSpPr>
            <p:spPr>
              <a:xfrm>
                <a:off x="4103364" y="1209354"/>
                <a:ext cx="718225" cy="870450"/>
              </a:xfrm>
              <a:custGeom>
                <a:avLst/>
                <a:gdLst/>
                <a:ahLst/>
                <a:cxnLst/>
                <a:rect l="l" t="t" r="r" b="b"/>
                <a:pathLst>
                  <a:path w="28729" h="34818" extrusionOk="0">
                    <a:moveTo>
                      <a:pt x="1" y="0"/>
                    </a:moveTo>
                    <a:lnTo>
                      <a:pt x="1" y="22117"/>
                    </a:lnTo>
                    <a:cubicBezTo>
                      <a:pt x="1" y="25192"/>
                      <a:pt x="1758" y="27871"/>
                      <a:pt x="4332" y="29189"/>
                    </a:cubicBezTo>
                    <a:cubicBezTo>
                      <a:pt x="6529" y="32599"/>
                      <a:pt x="10191" y="34817"/>
                      <a:pt x="14354" y="34817"/>
                    </a:cubicBezTo>
                    <a:cubicBezTo>
                      <a:pt x="18518" y="34817"/>
                      <a:pt x="22201" y="32599"/>
                      <a:pt x="24377" y="29189"/>
                    </a:cubicBezTo>
                    <a:cubicBezTo>
                      <a:pt x="26950" y="27871"/>
                      <a:pt x="28729" y="25192"/>
                      <a:pt x="28729" y="22117"/>
                    </a:cubicBezTo>
                    <a:lnTo>
                      <a:pt x="28729" y="0"/>
                    </a:ln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9"/>
              <p:cNvSpPr/>
              <p:nvPr/>
            </p:nvSpPr>
            <p:spPr>
              <a:xfrm>
                <a:off x="4182511" y="827100"/>
                <a:ext cx="783625" cy="1227200"/>
              </a:xfrm>
              <a:custGeom>
                <a:avLst/>
                <a:gdLst/>
                <a:ahLst/>
                <a:cxnLst/>
                <a:rect l="l" t="t" r="r" b="b"/>
                <a:pathLst>
                  <a:path w="31345" h="49088" extrusionOk="0">
                    <a:moveTo>
                      <a:pt x="15672" y="1779"/>
                    </a:moveTo>
                    <a:cubicBezTo>
                      <a:pt x="16405" y="1779"/>
                      <a:pt x="16970" y="2365"/>
                      <a:pt x="16970" y="3077"/>
                    </a:cubicBezTo>
                    <a:cubicBezTo>
                      <a:pt x="16970" y="3788"/>
                      <a:pt x="16405" y="4374"/>
                      <a:pt x="15672" y="4374"/>
                    </a:cubicBezTo>
                    <a:cubicBezTo>
                      <a:pt x="14961" y="4374"/>
                      <a:pt x="14375" y="3788"/>
                      <a:pt x="14375" y="3077"/>
                    </a:cubicBezTo>
                    <a:cubicBezTo>
                      <a:pt x="14375" y="2365"/>
                      <a:pt x="14961" y="1779"/>
                      <a:pt x="15672" y="1779"/>
                    </a:cubicBezTo>
                    <a:close/>
                    <a:moveTo>
                      <a:pt x="8663" y="1"/>
                    </a:moveTo>
                    <a:cubicBezTo>
                      <a:pt x="3892" y="1"/>
                      <a:pt x="1" y="3893"/>
                      <a:pt x="1" y="8663"/>
                    </a:cubicBezTo>
                    <a:lnTo>
                      <a:pt x="1" y="33772"/>
                    </a:lnTo>
                    <a:cubicBezTo>
                      <a:pt x="1" y="37350"/>
                      <a:pt x="2177" y="40404"/>
                      <a:pt x="5252" y="41723"/>
                    </a:cubicBezTo>
                    <a:cubicBezTo>
                      <a:pt x="7219" y="44422"/>
                      <a:pt x="10211" y="46326"/>
                      <a:pt x="13664" y="46870"/>
                    </a:cubicBezTo>
                    <a:lnTo>
                      <a:pt x="13664" y="49088"/>
                    </a:lnTo>
                    <a:lnTo>
                      <a:pt x="17702" y="49088"/>
                    </a:lnTo>
                    <a:lnTo>
                      <a:pt x="17702" y="46870"/>
                    </a:lnTo>
                    <a:cubicBezTo>
                      <a:pt x="21133" y="46326"/>
                      <a:pt x="24126" y="44422"/>
                      <a:pt x="26092" y="41723"/>
                    </a:cubicBezTo>
                    <a:cubicBezTo>
                      <a:pt x="29189" y="40404"/>
                      <a:pt x="31344" y="37329"/>
                      <a:pt x="31344" y="33772"/>
                    </a:cubicBezTo>
                    <a:lnTo>
                      <a:pt x="31344" y="8663"/>
                    </a:lnTo>
                    <a:cubicBezTo>
                      <a:pt x="31344" y="3872"/>
                      <a:pt x="27473" y="1"/>
                      <a:pt x="22682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9" name="Google Shape;659;p39"/>
              <p:cNvGrpSpPr/>
              <p:nvPr/>
            </p:nvGrpSpPr>
            <p:grpSpPr>
              <a:xfrm>
                <a:off x="4256061" y="975006"/>
                <a:ext cx="85800" cy="782973"/>
                <a:chOff x="1270825" y="1135225"/>
                <a:chExt cx="85800" cy="558150"/>
              </a:xfrm>
            </p:grpSpPr>
            <p:sp>
              <p:nvSpPr>
                <p:cNvPr id="660" name="Google Shape;660;p39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9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9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9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9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9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9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9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9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9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9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9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9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9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9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9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9"/>
                <p:cNvSpPr/>
                <p:nvPr/>
              </p:nvSpPr>
              <p:spPr>
                <a:xfrm>
                  <a:off x="1270825" y="1172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9"/>
                <p:cNvSpPr/>
                <p:nvPr/>
              </p:nvSpPr>
              <p:spPr>
                <a:xfrm>
                  <a:off x="1270825" y="12466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9"/>
                <p:cNvSpPr/>
                <p:nvPr/>
              </p:nvSpPr>
              <p:spPr>
                <a:xfrm>
                  <a:off x="1270825" y="13214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9"/>
                <p:cNvSpPr/>
                <p:nvPr/>
              </p:nvSpPr>
              <p:spPr>
                <a:xfrm>
                  <a:off x="1270825" y="13957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9"/>
                <p:cNvSpPr/>
                <p:nvPr/>
              </p:nvSpPr>
              <p:spPr>
                <a:xfrm>
                  <a:off x="1270825" y="14700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9"/>
                <p:cNvSpPr/>
                <p:nvPr/>
              </p:nvSpPr>
              <p:spPr>
                <a:xfrm>
                  <a:off x="1270825" y="15442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9"/>
                <p:cNvSpPr/>
                <p:nvPr/>
              </p:nvSpPr>
              <p:spPr>
                <a:xfrm>
                  <a:off x="1270825" y="16190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9"/>
                <p:cNvSpPr/>
                <p:nvPr/>
              </p:nvSpPr>
              <p:spPr>
                <a:xfrm>
                  <a:off x="1270825" y="1693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684" name="Google Shape;684;p39"/>
              <p:cNvCxnSpPr/>
              <p:nvPr/>
            </p:nvCxnSpPr>
            <p:spPr>
              <a:xfrm rot="10800000">
                <a:off x="4577717" y="439425"/>
                <a:ext cx="0" cy="382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39"/>
            <p:cNvGrpSpPr/>
            <p:nvPr/>
          </p:nvGrpSpPr>
          <p:grpSpPr>
            <a:xfrm>
              <a:off x="4572009" y="2037900"/>
              <a:ext cx="5064183" cy="4297140"/>
              <a:chOff x="4572009" y="2037900"/>
              <a:chExt cx="5064183" cy="4297140"/>
            </a:xfrm>
          </p:grpSpPr>
          <p:sp>
            <p:nvSpPr>
              <p:cNvPr id="686" name="Google Shape;686;p39"/>
              <p:cNvSpPr/>
              <p:nvPr/>
            </p:nvSpPr>
            <p:spPr>
              <a:xfrm>
                <a:off x="4572009" y="4172241"/>
                <a:ext cx="416007" cy="739363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27160" fill="none" extrusionOk="0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87" name="Google Shape;687;p39"/>
              <p:cNvCxnSpPr/>
              <p:nvPr/>
            </p:nvCxnSpPr>
            <p:spPr>
              <a:xfrm>
                <a:off x="4988025" y="4911176"/>
                <a:ext cx="338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88" name="Google Shape;688;p39"/>
              <p:cNvGrpSpPr/>
              <p:nvPr/>
            </p:nvGrpSpPr>
            <p:grpSpPr>
              <a:xfrm>
                <a:off x="8380074" y="4911635"/>
                <a:ext cx="1256119" cy="1423405"/>
                <a:chOff x="8322234" y="2899598"/>
                <a:chExt cx="1261797" cy="1423405"/>
              </a:xfrm>
            </p:grpSpPr>
            <p:sp>
              <p:nvSpPr>
                <p:cNvPr id="689" name="Google Shape;689;p39"/>
                <p:cNvSpPr/>
                <p:nvPr/>
              </p:nvSpPr>
              <p:spPr>
                <a:xfrm rot="10800000">
                  <a:off x="8322234" y="2899598"/>
                  <a:ext cx="416007" cy="84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9"/>
                <p:cNvSpPr/>
                <p:nvPr/>
              </p:nvSpPr>
              <p:spPr>
                <a:xfrm rot="5400000" flipH="1">
                  <a:off x="8953384" y="3692356"/>
                  <a:ext cx="416007" cy="84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91" name="Google Shape;691;p39"/>
                <p:cNvCxnSpPr/>
                <p:nvPr/>
              </p:nvCxnSpPr>
              <p:spPr>
                <a:xfrm>
                  <a:off x="8738746" y="3727225"/>
                  <a:ext cx="0" cy="21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92" name="Google Shape;692;p39"/>
              <p:cNvCxnSpPr/>
              <p:nvPr/>
            </p:nvCxnSpPr>
            <p:spPr>
              <a:xfrm>
                <a:off x="4573650" y="2037900"/>
                <a:ext cx="0" cy="2136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93" name="Google Shape;693;p39"/>
          <p:cNvGrpSpPr/>
          <p:nvPr/>
        </p:nvGrpSpPr>
        <p:grpSpPr>
          <a:xfrm>
            <a:off x="7502781" y="1893589"/>
            <a:ext cx="450612" cy="392234"/>
            <a:chOff x="6115143" y="3416767"/>
            <a:chExt cx="450612" cy="392234"/>
          </a:xfrm>
        </p:grpSpPr>
        <p:sp>
          <p:nvSpPr>
            <p:cNvPr id="694" name="Google Shape;694;p39"/>
            <p:cNvSpPr/>
            <p:nvPr/>
          </p:nvSpPr>
          <p:spPr>
            <a:xfrm>
              <a:off x="6115143" y="3462579"/>
              <a:ext cx="395797" cy="346422"/>
            </a:xfrm>
            <a:custGeom>
              <a:avLst/>
              <a:gdLst/>
              <a:ahLst/>
              <a:cxnLst/>
              <a:rect l="l" t="t" r="r" b="b"/>
              <a:pathLst>
                <a:path w="10902" h="9542" extrusionOk="0">
                  <a:moveTo>
                    <a:pt x="2909" y="0"/>
                  </a:moveTo>
                  <a:cubicBezTo>
                    <a:pt x="1382" y="21"/>
                    <a:pt x="168" y="1339"/>
                    <a:pt x="85" y="2909"/>
                  </a:cubicBezTo>
                  <a:cubicBezTo>
                    <a:pt x="1" y="4876"/>
                    <a:pt x="1549" y="6215"/>
                    <a:pt x="3893" y="8202"/>
                  </a:cubicBezTo>
                  <a:cubicBezTo>
                    <a:pt x="4332" y="8579"/>
                    <a:pt x="4771" y="8956"/>
                    <a:pt x="5232" y="9353"/>
                  </a:cubicBezTo>
                  <a:lnTo>
                    <a:pt x="5441" y="9541"/>
                  </a:lnTo>
                  <a:lnTo>
                    <a:pt x="5650" y="9353"/>
                  </a:lnTo>
                  <a:cubicBezTo>
                    <a:pt x="6131" y="8935"/>
                    <a:pt x="6571" y="8579"/>
                    <a:pt x="6989" y="8202"/>
                  </a:cubicBezTo>
                  <a:cubicBezTo>
                    <a:pt x="9333" y="6215"/>
                    <a:pt x="10902" y="4876"/>
                    <a:pt x="10797" y="2909"/>
                  </a:cubicBezTo>
                  <a:cubicBezTo>
                    <a:pt x="10735" y="1339"/>
                    <a:pt x="9521" y="21"/>
                    <a:pt x="7973" y="0"/>
                  </a:cubicBezTo>
                  <a:cubicBezTo>
                    <a:pt x="7094" y="0"/>
                    <a:pt x="6320" y="419"/>
                    <a:pt x="5734" y="1235"/>
                  </a:cubicBezTo>
                  <a:cubicBezTo>
                    <a:pt x="5608" y="1402"/>
                    <a:pt x="5525" y="1549"/>
                    <a:pt x="5441" y="1716"/>
                  </a:cubicBezTo>
                  <a:cubicBezTo>
                    <a:pt x="5357" y="1549"/>
                    <a:pt x="5274" y="1402"/>
                    <a:pt x="5169" y="1235"/>
                  </a:cubicBezTo>
                  <a:cubicBezTo>
                    <a:pt x="4583" y="440"/>
                    <a:pt x="3830" y="0"/>
                    <a:pt x="2930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194809" y="3441293"/>
              <a:ext cx="344958" cy="165635"/>
            </a:xfrm>
            <a:custGeom>
              <a:avLst/>
              <a:gdLst/>
              <a:ahLst/>
              <a:cxnLst/>
              <a:rect l="l" t="t" r="r" b="b"/>
              <a:pathLst>
                <a:path w="9501" h="4562" extrusionOk="0">
                  <a:moveTo>
                    <a:pt x="2219" y="0"/>
                  </a:moveTo>
                  <a:cubicBezTo>
                    <a:pt x="1047" y="0"/>
                    <a:pt x="85" y="1025"/>
                    <a:pt x="22" y="2302"/>
                  </a:cubicBezTo>
                  <a:cubicBezTo>
                    <a:pt x="1" y="2804"/>
                    <a:pt x="106" y="3285"/>
                    <a:pt x="378" y="3766"/>
                  </a:cubicBezTo>
                  <a:lnTo>
                    <a:pt x="2010" y="3766"/>
                  </a:lnTo>
                  <a:lnTo>
                    <a:pt x="2847" y="1276"/>
                  </a:lnTo>
                  <a:lnTo>
                    <a:pt x="4165" y="4561"/>
                  </a:lnTo>
                  <a:lnTo>
                    <a:pt x="4562" y="3766"/>
                  </a:lnTo>
                  <a:lnTo>
                    <a:pt x="9145" y="3766"/>
                  </a:lnTo>
                  <a:cubicBezTo>
                    <a:pt x="9396" y="3264"/>
                    <a:pt x="9500" y="2804"/>
                    <a:pt x="9479" y="2302"/>
                  </a:cubicBezTo>
                  <a:cubicBezTo>
                    <a:pt x="9417" y="1004"/>
                    <a:pt x="8454" y="0"/>
                    <a:pt x="7282" y="0"/>
                  </a:cubicBezTo>
                  <a:lnTo>
                    <a:pt x="7261" y="0"/>
                  </a:lnTo>
                  <a:cubicBezTo>
                    <a:pt x="5608" y="0"/>
                    <a:pt x="5064" y="1946"/>
                    <a:pt x="5064" y="1967"/>
                  </a:cubicBezTo>
                  <a:lnTo>
                    <a:pt x="4751" y="3076"/>
                  </a:lnTo>
                  <a:lnTo>
                    <a:pt x="4458" y="1967"/>
                  </a:lnTo>
                  <a:cubicBezTo>
                    <a:pt x="4437" y="1967"/>
                    <a:pt x="4290" y="1444"/>
                    <a:pt x="3935" y="942"/>
                  </a:cubicBezTo>
                  <a:cubicBezTo>
                    <a:pt x="3495" y="314"/>
                    <a:pt x="2909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169959" y="3416767"/>
              <a:ext cx="395797" cy="346422"/>
            </a:xfrm>
            <a:custGeom>
              <a:avLst/>
              <a:gdLst/>
              <a:ahLst/>
              <a:cxnLst/>
              <a:rect l="l" t="t" r="r" b="b"/>
              <a:pathLst>
                <a:path w="10902" h="9542" extrusionOk="0">
                  <a:moveTo>
                    <a:pt x="7972" y="628"/>
                  </a:moveTo>
                  <a:cubicBezTo>
                    <a:pt x="9144" y="649"/>
                    <a:pt x="10107" y="1653"/>
                    <a:pt x="10169" y="2930"/>
                  </a:cubicBezTo>
                  <a:cubicBezTo>
                    <a:pt x="10190" y="3432"/>
                    <a:pt x="10086" y="3913"/>
                    <a:pt x="9835" y="4394"/>
                  </a:cubicBezTo>
                  <a:lnTo>
                    <a:pt x="5252" y="4394"/>
                  </a:lnTo>
                  <a:lnTo>
                    <a:pt x="4834" y="5210"/>
                  </a:lnTo>
                  <a:lnTo>
                    <a:pt x="3516" y="1925"/>
                  </a:lnTo>
                  <a:lnTo>
                    <a:pt x="2700" y="4394"/>
                  </a:lnTo>
                  <a:lnTo>
                    <a:pt x="1047" y="4394"/>
                  </a:lnTo>
                  <a:cubicBezTo>
                    <a:pt x="796" y="3913"/>
                    <a:pt x="691" y="3453"/>
                    <a:pt x="712" y="2930"/>
                  </a:cubicBezTo>
                  <a:cubicBezTo>
                    <a:pt x="775" y="1653"/>
                    <a:pt x="1737" y="649"/>
                    <a:pt x="2909" y="628"/>
                  </a:cubicBezTo>
                  <a:lnTo>
                    <a:pt x="2930" y="628"/>
                  </a:lnTo>
                  <a:cubicBezTo>
                    <a:pt x="3599" y="628"/>
                    <a:pt x="4164" y="963"/>
                    <a:pt x="4625" y="1591"/>
                  </a:cubicBezTo>
                  <a:cubicBezTo>
                    <a:pt x="4980" y="2072"/>
                    <a:pt x="5127" y="2595"/>
                    <a:pt x="5127" y="2595"/>
                  </a:cubicBezTo>
                  <a:lnTo>
                    <a:pt x="5441" y="3704"/>
                  </a:lnTo>
                  <a:lnTo>
                    <a:pt x="5734" y="2595"/>
                  </a:lnTo>
                  <a:cubicBezTo>
                    <a:pt x="5734" y="2574"/>
                    <a:pt x="6298" y="628"/>
                    <a:pt x="7951" y="628"/>
                  </a:cubicBezTo>
                  <a:close/>
                  <a:moveTo>
                    <a:pt x="3578" y="3746"/>
                  </a:moveTo>
                  <a:lnTo>
                    <a:pt x="4771" y="6738"/>
                  </a:lnTo>
                  <a:lnTo>
                    <a:pt x="5629" y="5022"/>
                  </a:lnTo>
                  <a:lnTo>
                    <a:pt x="9416" y="5022"/>
                  </a:lnTo>
                  <a:cubicBezTo>
                    <a:pt x="8788" y="5838"/>
                    <a:pt x="7805" y="6675"/>
                    <a:pt x="6570" y="7721"/>
                  </a:cubicBezTo>
                  <a:cubicBezTo>
                    <a:pt x="6215" y="8035"/>
                    <a:pt x="5838" y="8349"/>
                    <a:pt x="5441" y="8705"/>
                  </a:cubicBezTo>
                  <a:cubicBezTo>
                    <a:pt x="5043" y="8349"/>
                    <a:pt x="4666" y="8035"/>
                    <a:pt x="4290" y="7721"/>
                  </a:cubicBezTo>
                  <a:cubicBezTo>
                    <a:pt x="3076" y="6675"/>
                    <a:pt x="2093" y="5838"/>
                    <a:pt x="1465" y="5022"/>
                  </a:cubicBezTo>
                  <a:lnTo>
                    <a:pt x="3160" y="5022"/>
                  </a:lnTo>
                  <a:lnTo>
                    <a:pt x="3578" y="3746"/>
                  </a:lnTo>
                  <a:close/>
                  <a:moveTo>
                    <a:pt x="2909" y="0"/>
                  </a:moveTo>
                  <a:cubicBezTo>
                    <a:pt x="1360" y="21"/>
                    <a:pt x="147" y="1339"/>
                    <a:pt x="84" y="2909"/>
                  </a:cubicBezTo>
                  <a:cubicBezTo>
                    <a:pt x="0" y="4876"/>
                    <a:pt x="1549" y="6194"/>
                    <a:pt x="3892" y="8202"/>
                  </a:cubicBezTo>
                  <a:cubicBezTo>
                    <a:pt x="4332" y="8558"/>
                    <a:pt x="4771" y="8935"/>
                    <a:pt x="5231" y="9353"/>
                  </a:cubicBezTo>
                  <a:lnTo>
                    <a:pt x="5441" y="9542"/>
                  </a:lnTo>
                  <a:lnTo>
                    <a:pt x="5650" y="9353"/>
                  </a:lnTo>
                  <a:cubicBezTo>
                    <a:pt x="6110" y="8935"/>
                    <a:pt x="6550" y="8558"/>
                    <a:pt x="6989" y="8202"/>
                  </a:cubicBezTo>
                  <a:cubicBezTo>
                    <a:pt x="9332" y="6194"/>
                    <a:pt x="10902" y="4876"/>
                    <a:pt x="10797" y="2909"/>
                  </a:cubicBezTo>
                  <a:cubicBezTo>
                    <a:pt x="10713" y="1339"/>
                    <a:pt x="9521" y="21"/>
                    <a:pt x="7972" y="0"/>
                  </a:cubicBezTo>
                  <a:cubicBezTo>
                    <a:pt x="7073" y="0"/>
                    <a:pt x="6298" y="419"/>
                    <a:pt x="5734" y="1235"/>
                  </a:cubicBezTo>
                  <a:cubicBezTo>
                    <a:pt x="5608" y="1381"/>
                    <a:pt x="5524" y="1549"/>
                    <a:pt x="5441" y="1695"/>
                  </a:cubicBezTo>
                  <a:cubicBezTo>
                    <a:pt x="5357" y="1549"/>
                    <a:pt x="5273" y="1381"/>
                    <a:pt x="5148" y="1235"/>
                  </a:cubicBezTo>
                  <a:cubicBezTo>
                    <a:pt x="4583" y="419"/>
                    <a:pt x="3809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9"/>
          <p:cNvGrpSpPr/>
          <p:nvPr/>
        </p:nvGrpSpPr>
        <p:grpSpPr>
          <a:xfrm>
            <a:off x="1094923" y="1890182"/>
            <a:ext cx="443131" cy="399059"/>
            <a:chOff x="4009262" y="1648300"/>
            <a:chExt cx="443131" cy="399059"/>
          </a:xfrm>
        </p:grpSpPr>
        <p:sp>
          <p:nvSpPr>
            <p:cNvPr id="698" name="Google Shape;698;p39"/>
            <p:cNvSpPr/>
            <p:nvPr/>
          </p:nvSpPr>
          <p:spPr>
            <a:xfrm>
              <a:off x="4009262" y="1694112"/>
              <a:ext cx="400372" cy="353248"/>
            </a:xfrm>
            <a:custGeom>
              <a:avLst/>
              <a:gdLst/>
              <a:ahLst/>
              <a:cxnLst/>
              <a:rect l="l" t="t" r="r" b="b"/>
              <a:pathLst>
                <a:path w="11028" h="9730" extrusionOk="0">
                  <a:moveTo>
                    <a:pt x="3901" y="0"/>
                  </a:moveTo>
                  <a:cubicBezTo>
                    <a:pt x="3773" y="0"/>
                    <a:pt x="3645" y="7"/>
                    <a:pt x="3516" y="21"/>
                  </a:cubicBezTo>
                  <a:cubicBezTo>
                    <a:pt x="2679" y="126"/>
                    <a:pt x="1905" y="523"/>
                    <a:pt x="1319" y="1151"/>
                  </a:cubicBezTo>
                  <a:lnTo>
                    <a:pt x="1068" y="1444"/>
                  </a:lnTo>
                  <a:cubicBezTo>
                    <a:pt x="0" y="2637"/>
                    <a:pt x="42" y="4478"/>
                    <a:pt x="1193" y="5629"/>
                  </a:cubicBezTo>
                  <a:lnTo>
                    <a:pt x="2344" y="6800"/>
                  </a:lnTo>
                  <a:cubicBezTo>
                    <a:pt x="2511" y="6947"/>
                    <a:pt x="2721" y="7051"/>
                    <a:pt x="2972" y="7072"/>
                  </a:cubicBezTo>
                  <a:cubicBezTo>
                    <a:pt x="2972" y="7302"/>
                    <a:pt x="3076" y="7512"/>
                    <a:pt x="3244" y="7679"/>
                  </a:cubicBezTo>
                  <a:cubicBezTo>
                    <a:pt x="3411" y="7846"/>
                    <a:pt x="3620" y="7951"/>
                    <a:pt x="3850" y="7951"/>
                  </a:cubicBezTo>
                  <a:cubicBezTo>
                    <a:pt x="3871" y="8181"/>
                    <a:pt x="3955" y="8411"/>
                    <a:pt x="4122" y="8579"/>
                  </a:cubicBezTo>
                  <a:cubicBezTo>
                    <a:pt x="4290" y="8746"/>
                    <a:pt x="4520" y="8830"/>
                    <a:pt x="4750" y="8851"/>
                  </a:cubicBezTo>
                  <a:cubicBezTo>
                    <a:pt x="4750" y="9081"/>
                    <a:pt x="4855" y="9290"/>
                    <a:pt x="5022" y="9458"/>
                  </a:cubicBezTo>
                  <a:cubicBezTo>
                    <a:pt x="5190" y="9646"/>
                    <a:pt x="5441" y="9730"/>
                    <a:pt x="5692" y="9730"/>
                  </a:cubicBezTo>
                  <a:cubicBezTo>
                    <a:pt x="5922" y="9730"/>
                    <a:pt x="6173" y="9646"/>
                    <a:pt x="6340" y="9458"/>
                  </a:cubicBezTo>
                  <a:lnTo>
                    <a:pt x="7240" y="8579"/>
                  </a:lnTo>
                  <a:cubicBezTo>
                    <a:pt x="7407" y="8411"/>
                    <a:pt x="7491" y="8181"/>
                    <a:pt x="7512" y="7951"/>
                  </a:cubicBezTo>
                  <a:cubicBezTo>
                    <a:pt x="7742" y="7951"/>
                    <a:pt x="7951" y="7846"/>
                    <a:pt x="8119" y="7679"/>
                  </a:cubicBezTo>
                  <a:cubicBezTo>
                    <a:pt x="8286" y="7512"/>
                    <a:pt x="8391" y="7302"/>
                    <a:pt x="8412" y="7072"/>
                  </a:cubicBezTo>
                  <a:cubicBezTo>
                    <a:pt x="8621" y="7051"/>
                    <a:pt x="8851" y="6968"/>
                    <a:pt x="9019" y="6800"/>
                  </a:cubicBezTo>
                  <a:cubicBezTo>
                    <a:pt x="9186" y="6633"/>
                    <a:pt x="9270" y="6403"/>
                    <a:pt x="9291" y="6173"/>
                  </a:cubicBezTo>
                  <a:cubicBezTo>
                    <a:pt x="9521" y="6173"/>
                    <a:pt x="9730" y="6068"/>
                    <a:pt x="9897" y="5901"/>
                  </a:cubicBezTo>
                  <a:lnTo>
                    <a:pt x="10065" y="5754"/>
                  </a:lnTo>
                  <a:cubicBezTo>
                    <a:pt x="10672" y="5126"/>
                    <a:pt x="11027" y="4310"/>
                    <a:pt x="11027" y="3473"/>
                  </a:cubicBezTo>
                  <a:cubicBezTo>
                    <a:pt x="11027" y="2616"/>
                    <a:pt x="10672" y="1820"/>
                    <a:pt x="10065" y="1193"/>
                  </a:cubicBezTo>
                  <a:lnTo>
                    <a:pt x="9667" y="795"/>
                  </a:lnTo>
                  <a:lnTo>
                    <a:pt x="9646" y="795"/>
                  </a:lnTo>
                  <a:cubicBezTo>
                    <a:pt x="9044" y="287"/>
                    <a:pt x="8289" y="33"/>
                    <a:pt x="7503" y="33"/>
                  </a:cubicBezTo>
                  <a:cubicBezTo>
                    <a:pt x="7416" y="33"/>
                    <a:pt x="7328" y="36"/>
                    <a:pt x="7240" y="42"/>
                  </a:cubicBezTo>
                  <a:cubicBezTo>
                    <a:pt x="6696" y="84"/>
                    <a:pt x="6173" y="251"/>
                    <a:pt x="5713" y="523"/>
                  </a:cubicBezTo>
                  <a:cubicBezTo>
                    <a:pt x="5155" y="174"/>
                    <a:pt x="4539" y="0"/>
                    <a:pt x="3901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197187" y="1672762"/>
              <a:ext cx="239323" cy="148487"/>
            </a:xfrm>
            <a:custGeom>
              <a:avLst/>
              <a:gdLst/>
              <a:ahLst/>
              <a:cxnLst/>
              <a:rect l="l" t="t" r="r" b="b"/>
              <a:pathLst>
                <a:path w="6592" h="4090" extrusionOk="0">
                  <a:moveTo>
                    <a:pt x="3476" y="1"/>
                  </a:moveTo>
                  <a:cubicBezTo>
                    <a:pt x="2709" y="1"/>
                    <a:pt x="1929" y="308"/>
                    <a:pt x="1340" y="909"/>
                  </a:cubicBezTo>
                  <a:lnTo>
                    <a:pt x="147" y="2101"/>
                  </a:lnTo>
                  <a:cubicBezTo>
                    <a:pt x="0" y="2248"/>
                    <a:pt x="0" y="2478"/>
                    <a:pt x="147" y="2624"/>
                  </a:cubicBezTo>
                  <a:cubicBezTo>
                    <a:pt x="218" y="2696"/>
                    <a:pt x="310" y="2733"/>
                    <a:pt x="406" y="2733"/>
                  </a:cubicBezTo>
                  <a:cubicBezTo>
                    <a:pt x="480" y="2733"/>
                    <a:pt x="556" y="2712"/>
                    <a:pt x="628" y="2666"/>
                  </a:cubicBezTo>
                  <a:lnTo>
                    <a:pt x="2323" y="1536"/>
                  </a:lnTo>
                  <a:cubicBezTo>
                    <a:pt x="2491" y="1421"/>
                    <a:pt x="2686" y="1366"/>
                    <a:pt x="2881" y="1366"/>
                  </a:cubicBezTo>
                  <a:cubicBezTo>
                    <a:pt x="3147" y="1366"/>
                    <a:pt x="3415" y="1469"/>
                    <a:pt x="3620" y="1662"/>
                  </a:cubicBezTo>
                  <a:cubicBezTo>
                    <a:pt x="3705" y="1747"/>
                    <a:pt x="3825" y="1804"/>
                    <a:pt x="3944" y="1804"/>
                  </a:cubicBezTo>
                  <a:cubicBezTo>
                    <a:pt x="4030" y="1804"/>
                    <a:pt x="4115" y="1774"/>
                    <a:pt x="4185" y="1704"/>
                  </a:cubicBezTo>
                  <a:lnTo>
                    <a:pt x="4541" y="1327"/>
                  </a:lnTo>
                  <a:lnTo>
                    <a:pt x="5001" y="1767"/>
                  </a:lnTo>
                  <a:lnTo>
                    <a:pt x="4625" y="2143"/>
                  </a:lnTo>
                  <a:cubicBezTo>
                    <a:pt x="4520" y="2227"/>
                    <a:pt x="4415" y="2311"/>
                    <a:pt x="4311" y="2352"/>
                  </a:cubicBezTo>
                  <a:lnTo>
                    <a:pt x="5880" y="3922"/>
                  </a:lnTo>
                  <a:cubicBezTo>
                    <a:pt x="5922" y="3964"/>
                    <a:pt x="5964" y="4026"/>
                    <a:pt x="6006" y="4089"/>
                  </a:cubicBezTo>
                  <a:cubicBezTo>
                    <a:pt x="6591" y="3106"/>
                    <a:pt x="6445" y="1850"/>
                    <a:pt x="5587" y="971"/>
                  </a:cubicBezTo>
                  <a:lnTo>
                    <a:pt x="5210" y="616"/>
                  </a:lnTo>
                  <a:cubicBezTo>
                    <a:pt x="4714" y="203"/>
                    <a:pt x="4099" y="1"/>
                    <a:pt x="3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44273" y="1824986"/>
              <a:ext cx="62228" cy="59803"/>
            </a:xfrm>
            <a:custGeom>
              <a:avLst/>
              <a:gdLst/>
              <a:ahLst/>
              <a:cxnLst/>
              <a:rect l="l" t="t" r="r" b="b"/>
              <a:pathLst>
                <a:path w="1591" h="1529" extrusionOk="0">
                  <a:moveTo>
                    <a:pt x="1235" y="1"/>
                  </a:moveTo>
                  <a:cubicBezTo>
                    <a:pt x="1151" y="1"/>
                    <a:pt x="1067" y="32"/>
                    <a:pt x="1005" y="95"/>
                  </a:cubicBezTo>
                  <a:lnTo>
                    <a:pt x="126" y="974"/>
                  </a:lnTo>
                  <a:cubicBezTo>
                    <a:pt x="0" y="1099"/>
                    <a:pt x="0" y="1309"/>
                    <a:pt x="126" y="1434"/>
                  </a:cubicBezTo>
                  <a:cubicBezTo>
                    <a:pt x="189" y="1497"/>
                    <a:pt x="267" y="1528"/>
                    <a:pt x="346" y="1528"/>
                  </a:cubicBezTo>
                  <a:cubicBezTo>
                    <a:pt x="424" y="1528"/>
                    <a:pt x="503" y="1497"/>
                    <a:pt x="565" y="1434"/>
                  </a:cubicBezTo>
                  <a:lnTo>
                    <a:pt x="1465" y="535"/>
                  </a:lnTo>
                  <a:cubicBezTo>
                    <a:pt x="1591" y="409"/>
                    <a:pt x="1591" y="221"/>
                    <a:pt x="1465" y="95"/>
                  </a:cubicBezTo>
                  <a:cubicBezTo>
                    <a:pt x="1402" y="32"/>
                    <a:pt x="1319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78741" y="1856604"/>
              <a:ext cx="61407" cy="59803"/>
            </a:xfrm>
            <a:custGeom>
              <a:avLst/>
              <a:gdLst/>
              <a:ahLst/>
              <a:cxnLst/>
              <a:rect l="l" t="t" r="r" b="b"/>
              <a:pathLst>
                <a:path w="1570" h="1529" extrusionOk="0">
                  <a:moveTo>
                    <a:pt x="1224" y="1"/>
                  </a:moveTo>
                  <a:cubicBezTo>
                    <a:pt x="1146" y="1"/>
                    <a:pt x="1067" y="32"/>
                    <a:pt x="1004" y="95"/>
                  </a:cubicBezTo>
                  <a:lnTo>
                    <a:pt x="105" y="995"/>
                  </a:lnTo>
                  <a:cubicBezTo>
                    <a:pt x="0" y="1120"/>
                    <a:pt x="0" y="1308"/>
                    <a:pt x="105" y="1434"/>
                  </a:cubicBezTo>
                  <a:cubicBezTo>
                    <a:pt x="167" y="1497"/>
                    <a:pt x="251" y="1528"/>
                    <a:pt x="335" y="1528"/>
                  </a:cubicBezTo>
                  <a:cubicBezTo>
                    <a:pt x="419" y="1528"/>
                    <a:pt x="502" y="1497"/>
                    <a:pt x="565" y="1434"/>
                  </a:cubicBezTo>
                  <a:lnTo>
                    <a:pt x="1444" y="555"/>
                  </a:lnTo>
                  <a:cubicBezTo>
                    <a:pt x="1569" y="430"/>
                    <a:pt x="1569" y="220"/>
                    <a:pt x="1444" y="95"/>
                  </a:cubicBezTo>
                  <a:cubicBezTo>
                    <a:pt x="1381" y="32"/>
                    <a:pt x="1303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209777" y="1888106"/>
              <a:ext cx="61446" cy="59177"/>
            </a:xfrm>
            <a:custGeom>
              <a:avLst/>
              <a:gdLst/>
              <a:ahLst/>
              <a:cxnLst/>
              <a:rect l="l" t="t" r="r" b="b"/>
              <a:pathLst>
                <a:path w="1571" h="1513" extrusionOk="0">
                  <a:moveTo>
                    <a:pt x="1235" y="0"/>
                  </a:moveTo>
                  <a:cubicBezTo>
                    <a:pt x="1152" y="0"/>
                    <a:pt x="1068" y="32"/>
                    <a:pt x="1005" y="95"/>
                  </a:cubicBezTo>
                  <a:lnTo>
                    <a:pt x="126" y="973"/>
                  </a:lnTo>
                  <a:cubicBezTo>
                    <a:pt x="1" y="1099"/>
                    <a:pt x="1" y="1308"/>
                    <a:pt x="126" y="1434"/>
                  </a:cubicBezTo>
                  <a:cubicBezTo>
                    <a:pt x="189" y="1486"/>
                    <a:pt x="268" y="1512"/>
                    <a:pt x="346" y="1512"/>
                  </a:cubicBezTo>
                  <a:cubicBezTo>
                    <a:pt x="425" y="1512"/>
                    <a:pt x="503" y="1486"/>
                    <a:pt x="566" y="1434"/>
                  </a:cubicBezTo>
                  <a:lnTo>
                    <a:pt x="1466" y="534"/>
                  </a:lnTo>
                  <a:cubicBezTo>
                    <a:pt x="1570" y="408"/>
                    <a:pt x="1570" y="220"/>
                    <a:pt x="1466" y="95"/>
                  </a:cubicBezTo>
                  <a:cubicBezTo>
                    <a:pt x="1403" y="32"/>
                    <a:pt x="1319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244170" y="1922485"/>
              <a:ext cx="61407" cy="59764"/>
            </a:xfrm>
            <a:custGeom>
              <a:avLst/>
              <a:gdLst/>
              <a:ahLst/>
              <a:cxnLst/>
              <a:rect l="l" t="t" r="r" b="b"/>
              <a:pathLst>
                <a:path w="1570" h="1528" extrusionOk="0">
                  <a:moveTo>
                    <a:pt x="1225" y="0"/>
                  </a:moveTo>
                  <a:cubicBezTo>
                    <a:pt x="1146" y="0"/>
                    <a:pt x="1068" y="32"/>
                    <a:pt x="1005" y="94"/>
                  </a:cubicBezTo>
                  <a:lnTo>
                    <a:pt x="105" y="994"/>
                  </a:lnTo>
                  <a:cubicBezTo>
                    <a:pt x="1" y="1120"/>
                    <a:pt x="1" y="1308"/>
                    <a:pt x="105" y="1434"/>
                  </a:cubicBezTo>
                  <a:cubicBezTo>
                    <a:pt x="168" y="1496"/>
                    <a:pt x="252" y="1528"/>
                    <a:pt x="335" y="1528"/>
                  </a:cubicBezTo>
                  <a:cubicBezTo>
                    <a:pt x="419" y="1528"/>
                    <a:pt x="503" y="1496"/>
                    <a:pt x="566" y="1434"/>
                  </a:cubicBezTo>
                  <a:lnTo>
                    <a:pt x="1444" y="555"/>
                  </a:lnTo>
                  <a:cubicBezTo>
                    <a:pt x="1570" y="429"/>
                    <a:pt x="1570" y="220"/>
                    <a:pt x="1444" y="94"/>
                  </a:cubicBezTo>
                  <a:cubicBezTo>
                    <a:pt x="1382" y="32"/>
                    <a:pt x="1303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051295" y="1648300"/>
              <a:ext cx="401098" cy="353248"/>
            </a:xfrm>
            <a:custGeom>
              <a:avLst/>
              <a:gdLst/>
              <a:ahLst/>
              <a:cxnLst/>
              <a:rect l="l" t="t" r="r" b="b"/>
              <a:pathLst>
                <a:path w="11048" h="9730" extrusionOk="0">
                  <a:moveTo>
                    <a:pt x="7519" y="656"/>
                  </a:moveTo>
                  <a:cubicBezTo>
                    <a:pt x="8140" y="656"/>
                    <a:pt x="8753" y="853"/>
                    <a:pt x="9248" y="1256"/>
                  </a:cubicBezTo>
                  <a:lnTo>
                    <a:pt x="9625" y="1632"/>
                  </a:lnTo>
                  <a:cubicBezTo>
                    <a:pt x="10483" y="2511"/>
                    <a:pt x="10629" y="3745"/>
                    <a:pt x="10044" y="4750"/>
                  </a:cubicBezTo>
                  <a:cubicBezTo>
                    <a:pt x="10023" y="4687"/>
                    <a:pt x="9960" y="4624"/>
                    <a:pt x="9918" y="4562"/>
                  </a:cubicBezTo>
                  <a:lnTo>
                    <a:pt x="8349" y="3013"/>
                  </a:lnTo>
                  <a:cubicBezTo>
                    <a:pt x="8474" y="2971"/>
                    <a:pt x="8579" y="2888"/>
                    <a:pt x="8663" y="2804"/>
                  </a:cubicBezTo>
                  <a:lnTo>
                    <a:pt x="9039" y="2427"/>
                  </a:lnTo>
                  <a:lnTo>
                    <a:pt x="8600" y="1988"/>
                  </a:lnTo>
                  <a:lnTo>
                    <a:pt x="8223" y="2365"/>
                  </a:lnTo>
                  <a:cubicBezTo>
                    <a:pt x="8158" y="2430"/>
                    <a:pt x="8080" y="2457"/>
                    <a:pt x="8000" y="2457"/>
                  </a:cubicBezTo>
                  <a:cubicBezTo>
                    <a:pt x="7876" y="2457"/>
                    <a:pt x="7747" y="2391"/>
                    <a:pt x="7658" y="2302"/>
                  </a:cubicBezTo>
                  <a:cubicBezTo>
                    <a:pt x="7459" y="2114"/>
                    <a:pt x="7201" y="2019"/>
                    <a:pt x="6942" y="2019"/>
                  </a:cubicBezTo>
                  <a:cubicBezTo>
                    <a:pt x="6739" y="2019"/>
                    <a:pt x="6536" y="2078"/>
                    <a:pt x="6361" y="2197"/>
                  </a:cubicBezTo>
                  <a:lnTo>
                    <a:pt x="4666" y="3327"/>
                  </a:lnTo>
                  <a:cubicBezTo>
                    <a:pt x="4594" y="3372"/>
                    <a:pt x="4518" y="3394"/>
                    <a:pt x="4444" y="3394"/>
                  </a:cubicBezTo>
                  <a:cubicBezTo>
                    <a:pt x="4348" y="3394"/>
                    <a:pt x="4256" y="3356"/>
                    <a:pt x="4185" y="3285"/>
                  </a:cubicBezTo>
                  <a:cubicBezTo>
                    <a:pt x="4038" y="3139"/>
                    <a:pt x="4038" y="2888"/>
                    <a:pt x="4185" y="2741"/>
                  </a:cubicBezTo>
                  <a:lnTo>
                    <a:pt x="5378" y="1549"/>
                  </a:lnTo>
                  <a:cubicBezTo>
                    <a:pt x="5968" y="958"/>
                    <a:pt x="6750" y="656"/>
                    <a:pt x="7519" y="656"/>
                  </a:cubicBezTo>
                  <a:close/>
                  <a:moveTo>
                    <a:pt x="3916" y="4928"/>
                  </a:moveTo>
                  <a:cubicBezTo>
                    <a:pt x="3997" y="4928"/>
                    <a:pt x="4080" y="4959"/>
                    <a:pt x="4143" y="5022"/>
                  </a:cubicBezTo>
                  <a:cubicBezTo>
                    <a:pt x="4269" y="5147"/>
                    <a:pt x="4269" y="5336"/>
                    <a:pt x="4143" y="5461"/>
                  </a:cubicBezTo>
                  <a:lnTo>
                    <a:pt x="3243" y="6340"/>
                  </a:lnTo>
                  <a:cubicBezTo>
                    <a:pt x="3181" y="6403"/>
                    <a:pt x="3102" y="6434"/>
                    <a:pt x="3024" y="6434"/>
                  </a:cubicBezTo>
                  <a:cubicBezTo>
                    <a:pt x="2945" y="6434"/>
                    <a:pt x="2867" y="6403"/>
                    <a:pt x="2804" y="6340"/>
                  </a:cubicBezTo>
                  <a:cubicBezTo>
                    <a:pt x="2678" y="6214"/>
                    <a:pt x="2678" y="6026"/>
                    <a:pt x="2804" y="5901"/>
                  </a:cubicBezTo>
                  <a:lnTo>
                    <a:pt x="3704" y="5022"/>
                  </a:lnTo>
                  <a:cubicBezTo>
                    <a:pt x="3756" y="4959"/>
                    <a:pt x="3834" y="4928"/>
                    <a:pt x="3916" y="4928"/>
                  </a:cubicBezTo>
                  <a:close/>
                  <a:moveTo>
                    <a:pt x="4802" y="5806"/>
                  </a:moveTo>
                  <a:cubicBezTo>
                    <a:pt x="4881" y="5806"/>
                    <a:pt x="4959" y="5838"/>
                    <a:pt x="5022" y="5901"/>
                  </a:cubicBezTo>
                  <a:cubicBezTo>
                    <a:pt x="5147" y="6026"/>
                    <a:pt x="5147" y="6214"/>
                    <a:pt x="5022" y="6340"/>
                  </a:cubicBezTo>
                  <a:lnTo>
                    <a:pt x="4143" y="7240"/>
                  </a:lnTo>
                  <a:cubicBezTo>
                    <a:pt x="4080" y="7303"/>
                    <a:pt x="3997" y="7334"/>
                    <a:pt x="3913" y="7334"/>
                  </a:cubicBezTo>
                  <a:cubicBezTo>
                    <a:pt x="3829" y="7334"/>
                    <a:pt x="3745" y="7303"/>
                    <a:pt x="3683" y="7240"/>
                  </a:cubicBezTo>
                  <a:cubicBezTo>
                    <a:pt x="3578" y="7114"/>
                    <a:pt x="3578" y="6905"/>
                    <a:pt x="3683" y="6779"/>
                  </a:cubicBezTo>
                  <a:lnTo>
                    <a:pt x="4582" y="5901"/>
                  </a:lnTo>
                  <a:cubicBezTo>
                    <a:pt x="4645" y="5838"/>
                    <a:pt x="4724" y="5806"/>
                    <a:pt x="4802" y="5806"/>
                  </a:cubicBezTo>
                  <a:close/>
                  <a:moveTo>
                    <a:pt x="3907" y="637"/>
                  </a:moveTo>
                  <a:cubicBezTo>
                    <a:pt x="4328" y="637"/>
                    <a:pt x="4752" y="730"/>
                    <a:pt x="5147" y="921"/>
                  </a:cubicBezTo>
                  <a:cubicBezTo>
                    <a:pt x="5064" y="984"/>
                    <a:pt x="5001" y="1046"/>
                    <a:pt x="4917" y="1109"/>
                  </a:cubicBezTo>
                  <a:lnTo>
                    <a:pt x="3725" y="2302"/>
                  </a:lnTo>
                  <a:cubicBezTo>
                    <a:pt x="3348" y="2699"/>
                    <a:pt x="3348" y="3327"/>
                    <a:pt x="3725" y="3725"/>
                  </a:cubicBezTo>
                  <a:cubicBezTo>
                    <a:pt x="3930" y="3918"/>
                    <a:pt x="4191" y="4020"/>
                    <a:pt x="4451" y="4020"/>
                  </a:cubicBezTo>
                  <a:cubicBezTo>
                    <a:pt x="4642" y="4020"/>
                    <a:pt x="4833" y="3965"/>
                    <a:pt x="5001" y="3850"/>
                  </a:cubicBezTo>
                  <a:lnTo>
                    <a:pt x="6696" y="2720"/>
                  </a:lnTo>
                  <a:cubicBezTo>
                    <a:pt x="6768" y="2675"/>
                    <a:pt x="6848" y="2653"/>
                    <a:pt x="6928" y="2653"/>
                  </a:cubicBezTo>
                  <a:cubicBezTo>
                    <a:pt x="7032" y="2653"/>
                    <a:pt x="7136" y="2691"/>
                    <a:pt x="7219" y="2762"/>
                  </a:cubicBezTo>
                  <a:lnTo>
                    <a:pt x="9458" y="5022"/>
                  </a:lnTo>
                  <a:cubicBezTo>
                    <a:pt x="9583" y="5147"/>
                    <a:pt x="9583" y="5336"/>
                    <a:pt x="9479" y="5461"/>
                  </a:cubicBezTo>
                  <a:cubicBezTo>
                    <a:pt x="9416" y="5524"/>
                    <a:pt x="9332" y="5555"/>
                    <a:pt x="9248" y="5555"/>
                  </a:cubicBezTo>
                  <a:cubicBezTo>
                    <a:pt x="9165" y="5555"/>
                    <a:pt x="9081" y="5524"/>
                    <a:pt x="9018" y="5461"/>
                  </a:cubicBezTo>
                  <a:lnTo>
                    <a:pt x="7240" y="3683"/>
                  </a:lnTo>
                  <a:lnTo>
                    <a:pt x="6800" y="4122"/>
                  </a:lnTo>
                  <a:lnTo>
                    <a:pt x="8579" y="5901"/>
                  </a:lnTo>
                  <a:cubicBezTo>
                    <a:pt x="8704" y="6026"/>
                    <a:pt x="8704" y="6214"/>
                    <a:pt x="8579" y="6340"/>
                  </a:cubicBezTo>
                  <a:cubicBezTo>
                    <a:pt x="8516" y="6403"/>
                    <a:pt x="8438" y="6434"/>
                    <a:pt x="8359" y="6434"/>
                  </a:cubicBezTo>
                  <a:cubicBezTo>
                    <a:pt x="8281" y="6434"/>
                    <a:pt x="8202" y="6403"/>
                    <a:pt x="8139" y="6340"/>
                  </a:cubicBezTo>
                  <a:lnTo>
                    <a:pt x="6361" y="4562"/>
                  </a:lnTo>
                  <a:lnTo>
                    <a:pt x="5922" y="5022"/>
                  </a:lnTo>
                  <a:lnTo>
                    <a:pt x="7700" y="6800"/>
                  </a:lnTo>
                  <a:cubicBezTo>
                    <a:pt x="7805" y="6905"/>
                    <a:pt x="7805" y="7114"/>
                    <a:pt x="7700" y="7240"/>
                  </a:cubicBezTo>
                  <a:cubicBezTo>
                    <a:pt x="7637" y="7303"/>
                    <a:pt x="7554" y="7334"/>
                    <a:pt x="7470" y="7334"/>
                  </a:cubicBezTo>
                  <a:cubicBezTo>
                    <a:pt x="7386" y="7334"/>
                    <a:pt x="7303" y="7303"/>
                    <a:pt x="7240" y="7240"/>
                  </a:cubicBezTo>
                  <a:cubicBezTo>
                    <a:pt x="7072" y="7072"/>
                    <a:pt x="6863" y="6968"/>
                    <a:pt x="6633" y="6968"/>
                  </a:cubicBezTo>
                  <a:cubicBezTo>
                    <a:pt x="6612" y="6738"/>
                    <a:pt x="6528" y="6507"/>
                    <a:pt x="6361" y="6340"/>
                  </a:cubicBezTo>
                  <a:cubicBezTo>
                    <a:pt x="6194" y="6173"/>
                    <a:pt x="5984" y="6089"/>
                    <a:pt x="5733" y="6068"/>
                  </a:cubicBezTo>
                  <a:cubicBezTo>
                    <a:pt x="5733" y="5838"/>
                    <a:pt x="5629" y="5629"/>
                    <a:pt x="5461" y="5461"/>
                  </a:cubicBezTo>
                  <a:cubicBezTo>
                    <a:pt x="5294" y="5294"/>
                    <a:pt x="5085" y="5189"/>
                    <a:pt x="4854" y="5189"/>
                  </a:cubicBezTo>
                  <a:cubicBezTo>
                    <a:pt x="4834" y="4959"/>
                    <a:pt x="4750" y="4729"/>
                    <a:pt x="4582" y="4562"/>
                  </a:cubicBezTo>
                  <a:cubicBezTo>
                    <a:pt x="4394" y="4384"/>
                    <a:pt x="4154" y="4295"/>
                    <a:pt x="3913" y="4295"/>
                  </a:cubicBezTo>
                  <a:cubicBezTo>
                    <a:pt x="3672" y="4295"/>
                    <a:pt x="3432" y="4384"/>
                    <a:pt x="3243" y="4562"/>
                  </a:cubicBezTo>
                  <a:lnTo>
                    <a:pt x="2365" y="5461"/>
                  </a:lnTo>
                  <a:cubicBezTo>
                    <a:pt x="2281" y="5524"/>
                    <a:pt x="2218" y="5629"/>
                    <a:pt x="2176" y="5712"/>
                  </a:cubicBezTo>
                  <a:lnTo>
                    <a:pt x="1632" y="5189"/>
                  </a:lnTo>
                  <a:cubicBezTo>
                    <a:pt x="732" y="4269"/>
                    <a:pt x="691" y="2825"/>
                    <a:pt x="1549" y="1862"/>
                  </a:cubicBezTo>
                  <a:lnTo>
                    <a:pt x="1800" y="1569"/>
                  </a:lnTo>
                  <a:cubicBezTo>
                    <a:pt x="2357" y="958"/>
                    <a:pt x="3127" y="637"/>
                    <a:pt x="3907" y="637"/>
                  </a:cubicBezTo>
                  <a:close/>
                  <a:moveTo>
                    <a:pt x="5691" y="6701"/>
                  </a:moveTo>
                  <a:cubicBezTo>
                    <a:pt x="5775" y="6701"/>
                    <a:pt x="5859" y="6727"/>
                    <a:pt x="5922" y="6779"/>
                  </a:cubicBezTo>
                  <a:cubicBezTo>
                    <a:pt x="6026" y="6905"/>
                    <a:pt x="6026" y="7114"/>
                    <a:pt x="5922" y="7240"/>
                  </a:cubicBezTo>
                  <a:lnTo>
                    <a:pt x="5022" y="8119"/>
                  </a:lnTo>
                  <a:cubicBezTo>
                    <a:pt x="4959" y="8181"/>
                    <a:pt x="4881" y="8213"/>
                    <a:pt x="4802" y="8213"/>
                  </a:cubicBezTo>
                  <a:cubicBezTo>
                    <a:pt x="4724" y="8213"/>
                    <a:pt x="4645" y="8181"/>
                    <a:pt x="4582" y="8119"/>
                  </a:cubicBezTo>
                  <a:cubicBezTo>
                    <a:pt x="4457" y="7993"/>
                    <a:pt x="4457" y="7805"/>
                    <a:pt x="4582" y="7679"/>
                  </a:cubicBezTo>
                  <a:lnTo>
                    <a:pt x="5461" y="6779"/>
                  </a:lnTo>
                  <a:cubicBezTo>
                    <a:pt x="5524" y="6727"/>
                    <a:pt x="5608" y="6701"/>
                    <a:pt x="5691" y="6701"/>
                  </a:cubicBezTo>
                  <a:close/>
                  <a:moveTo>
                    <a:pt x="6581" y="7585"/>
                  </a:moveTo>
                  <a:cubicBezTo>
                    <a:pt x="6659" y="7585"/>
                    <a:pt x="6738" y="7616"/>
                    <a:pt x="6800" y="7679"/>
                  </a:cubicBezTo>
                  <a:cubicBezTo>
                    <a:pt x="6926" y="7805"/>
                    <a:pt x="6926" y="7993"/>
                    <a:pt x="6800" y="8119"/>
                  </a:cubicBezTo>
                  <a:lnTo>
                    <a:pt x="5922" y="9018"/>
                  </a:lnTo>
                  <a:cubicBezTo>
                    <a:pt x="5859" y="9081"/>
                    <a:pt x="5775" y="9112"/>
                    <a:pt x="5691" y="9112"/>
                  </a:cubicBezTo>
                  <a:cubicBezTo>
                    <a:pt x="5608" y="9112"/>
                    <a:pt x="5524" y="9081"/>
                    <a:pt x="5461" y="9018"/>
                  </a:cubicBezTo>
                  <a:cubicBezTo>
                    <a:pt x="5357" y="8893"/>
                    <a:pt x="5357" y="8683"/>
                    <a:pt x="5461" y="8558"/>
                  </a:cubicBezTo>
                  <a:lnTo>
                    <a:pt x="6361" y="7679"/>
                  </a:lnTo>
                  <a:cubicBezTo>
                    <a:pt x="6424" y="7616"/>
                    <a:pt x="6502" y="7585"/>
                    <a:pt x="6581" y="7585"/>
                  </a:cubicBezTo>
                  <a:close/>
                  <a:moveTo>
                    <a:pt x="3917" y="0"/>
                  </a:moveTo>
                  <a:cubicBezTo>
                    <a:pt x="3790" y="0"/>
                    <a:pt x="3663" y="7"/>
                    <a:pt x="3536" y="21"/>
                  </a:cubicBezTo>
                  <a:cubicBezTo>
                    <a:pt x="2678" y="126"/>
                    <a:pt x="1904" y="523"/>
                    <a:pt x="1339" y="1151"/>
                  </a:cubicBezTo>
                  <a:lnTo>
                    <a:pt x="1088" y="1444"/>
                  </a:lnTo>
                  <a:cubicBezTo>
                    <a:pt x="0" y="2637"/>
                    <a:pt x="63" y="4478"/>
                    <a:pt x="1214" y="5629"/>
                  </a:cubicBezTo>
                  <a:lnTo>
                    <a:pt x="2365" y="6779"/>
                  </a:lnTo>
                  <a:cubicBezTo>
                    <a:pt x="2532" y="6947"/>
                    <a:pt x="2741" y="7051"/>
                    <a:pt x="2971" y="7072"/>
                  </a:cubicBezTo>
                  <a:cubicBezTo>
                    <a:pt x="2992" y="7303"/>
                    <a:pt x="3097" y="7512"/>
                    <a:pt x="3243" y="7679"/>
                  </a:cubicBezTo>
                  <a:cubicBezTo>
                    <a:pt x="3411" y="7847"/>
                    <a:pt x="3641" y="7930"/>
                    <a:pt x="3871" y="7951"/>
                  </a:cubicBezTo>
                  <a:cubicBezTo>
                    <a:pt x="3871" y="8181"/>
                    <a:pt x="3976" y="8391"/>
                    <a:pt x="4143" y="8579"/>
                  </a:cubicBezTo>
                  <a:cubicBezTo>
                    <a:pt x="4310" y="8746"/>
                    <a:pt x="4541" y="8830"/>
                    <a:pt x="4750" y="8851"/>
                  </a:cubicBezTo>
                  <a:cubicBezTo>
                    <a:pt x="4771" y="9060"/>
                    <a:pt x="4854" y="9290"/>
                    <a:pt x="5022" y="9458"/>
                  </a:cubicBezTo>
                  <a:cubicBezTo>
                    <a:pt x="5210" y="9646"/>
                    <a:pt x="5461" y="9730"/>
                    <a:pt x="5691" y="9730"/>
                  </a:cubicBezTo>
                  <a:cubicBezTo>
                    <a:pt x="5942" y="9730"/>
                    <a:pt x="6173" y="9646"/>
                    <a:pt x="6361" y="9458"/>
                  </a:cubicBezTo>
                  <a:lnTo>
                    <a:pt x="7261" y="8579"/>
                  </a:lnTo>
                  <a:cubicBezTo>
                    <a:pt x="7428" y="8411"/>
                    <a:pt x="7512" y="8181"/>
                    <a:pt x="7533" y="7951"/>
                  </a:cubicBezTo>
                  <a:cubicBezTo>
                    <a:pt x="7742" y="7951"/>
                    <a:pt x="7972" y="7847"/>
                    <a:pt x="8139" y="7679"/>
                  </a:cubicBezTo>
                  <a:cubicBezTo>
                    <a:pt x="8307" y="7512"/>
                    <a:pt x="8411" y="7303"/>
                    <a:pt x="8411" y="7072"/>
                  </a:cubicBezTo>
                  <a:cubicBezTo>
                    <a:pt x="8642" y="7051"/>
                    <a:pt x="8872" y="6968"/>
                    <a:pt x="9039" y="6779"/>
                  </a:cubicBezTo>
                  <a:cubicBezTo>
                    <a:pt x="9207" y="6633"/>
                    <a:pt x="9290" y="6403"/>
                    <a:pt x="9311" y="6173"/>
                  </a:cubicBezTo>
                  <a:cubicBezTo>
                    <a:pt x="9520" y="6152"/>
                    <a:pt x="9751" y="6068"/>
                    <a:pt x="9918" y="5901"/>
                  </a:cubicBezTo>
                  <a:lnTo>
                    <a:pt x="10064" y="5754"/>
                  </a:lnTo>
                  <a:cubicBezTo>
                    <a:pt x="10692" y="5126"/>
                    <a:pt x="11048" y="4310"/>
                    <a:pt x="11048" y="3473"/>
                  </a:cubicBezTo>
                  <a:cubicBezTo>
                    <a:pt x="11027" y="2616"/>
                    <a:pt x="10692" y="1800"/>
                    <a:pt x="10064" y="1193"/>
                  </a:cubicBezTo>
                  <a:lnTo>
                    <a:pt x="9667" y="795"/>
                  </a:lnTo>
                  <a:cubicBezTo>
                    <a:pt x="9064" y="287"/>
                    <a:pt x="8309" y="33"/>
                    <a:pt x="7508" y="33"/>
                  </a:cubicBezTo>
                  <a:cubicBezTo>
                    <a:pt x="7419" y="33"/>
                    <a:pt x="7330" y="36"/>
                    <a:pt x="7240" y="42"/>
                  </a:cubicBezTo>
                  <a:cubicBezTo>
                    <a:pt x="6717" y="84"/>
                    <a:pt x="6194" y="251"/>
                    <a:pt x="5712" y="502"/>
                  </a:cubicBezTo>
                  <a:cubicBezTo>
                    <a:pt x="5173" y="172"/>
                    <a:pt x="4546" y="0"/>
                    <a:pt x="3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184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6"/>
          <p:cNvSpPr txBox="1">
            <a:spLocks noGrp="1"/>
          </p:cNvSpPr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none" dirty="0"/>
              <a:t>Versão</a:t>
            </a:r>
            <a:endParaRPr u="none" dirty="0"/>
          </a:p>
        </p:txBody>
      </p:sp>
      <p:sp>
        <p:nvSpPr>
          <p:cNvPr id="860" name="Google Shape;860;p46"/>
          <p:cNvSpPr txBox="1">
            <a:spLocks noGrp="1"/>
          </p:cNvSpPr>
          <p:nvPr>
            <p:ph type="subTitle" idx="4294967295"/>
          </p:nvPr>
        </p:nvSpPr>
        <p:spPr>
          <a:xfrm>
            <a:off x="841983" y="3453520"/>
            <a:ext cx="15495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10/11/2022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Criaçao do Projeto.</a:t>
            </a:r>
            <a:endParaRPr sz="1400" dirty="0"/>
          </a:p>
        </p:txBody>
      </p:sp>
      <p:sp>
        <p:nvSpPr>
          <p:cNvPr id="861" name="Google Shape;861;p46"/>
          <p:cNvSpPr txBox="1">
            <a:spLocks noGrp="1"/>
          </p:cNvSpPr>
          <p:nvPr>
            <p:ph type="subTitle" idx="4294967295"/>
          </p:nvPr>
        </p:nvSpPr>
        <p:spPr>
          <a:xfrm>
            <a:off x="2815933" y="3453520"/>
            <a:ext cx="15495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25/05/2023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Alteração no processo de cadastramento.</a:t>
            </a:r>
            <a:endParaRPr sz="1400" dirty="0"/>
          </a:p>
        </p:txBody>
      </p:sp>
      <p:sp>
        <p:nvSpPr>
          <p:cNvPr id="864" name="Google Shape;864;p46"/>
          <p:cNvSpPr txBox="1">
            <a:spLocks noGrp="1"/>
          </p:cNvSpPr>
          <p:nvPr>
            <p:ph type="title" idx="4294967295"/>
          </p:nvPr>
        </p:nvSpPr>
        <p:spPr>
          <a:xfrm>
            <a:off x="778750" y="3061654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1.0</a:t>
            </a:r>
            <a:endParaRPr sz="2000" dirty="0"/>
          </a:p>
        </p:txBody>
      </p:sp>
      <p:sp>
        <p:nvSpPr>
          <p:cNvPr id="865" name="Google Shape;865;p46"/>
          <p:cNvSpPr txBox="1">
            <a:spLocks noGrp="1"/>
          </p:cNvSpPr>
          <p:nvPr>
            <p:ph type="title" idx="4294967295"/>
          </p:nvPr>
        </p:nvSpPr>
        <p:spPr>
          <a:xfrm>
            <a:off x="2752675" y="3061654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2.0</a:t>
            </a:r>
            <a:endParaRPr sz="2000" dirty="0"/>
          </a:p>
        </p:txBody>
      </p:sp>
      <p:grpSp>
        <p:nvGrpSpPr>
          <p:cNvPr id="868" name="Google Shape;868;p46"/>
          <p:cNvGrpSpPr/>
          <p:nvPr/>
        </p:nvGrpSpPr>
        <p:grpSpPr>
          <a:xfrm>
            <a:off x="1433854" y="2054304"/>
            <a:ext cx="6285477" cy="623143"/>
            <a:chOff x="1452904" y="2293526"/>
            <a:chExt cx="6285477" cy="623143"/>
          </a:xfrm>
        </p:grpSpPr>
        <p:cxnSp>
          <p:nvCxnSpPr>
            <p:cNvPr id="869" name="Google Shape;869;p46"/>
            <p:cNvCxnSpPr/>
            <p:nvPr/>
          </p:nvCxnSpPr>
          <p:spPr>
            <a:xfrm>
              <a:off x="1603900" y="2625692"/>
              <a:ext cx="5907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70" name="Google Shape;870;p46"/>
            <p:cNvGrpSpPr/>
            <p:nvPr/>
          </p:nvGrpSpPr>
          <p:grpSpPr>
            <a:xfrm>
              <a:off x="3427129" y="2293527"/>
              <a:ext cx="362836" cy="623142"/>
              <a:chOff x="8142523" y="840353"/>
              <a:chExt cx="264980" cy="455048"/>
            </a:xfrm>
          </p:grpSpPr>
          <p:sp>
            <p:nvSpPr>
              <p:cNvPr id="871" name="Google Shape;871;p46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10442" extrusionOk="0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6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0463" fill="none" extrusionOk="0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231F2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5" name="Google Shape;875;p46"/>
            <p:cNvSpPr/>
            <p:nvPr/>
          </p:nvSpPr>
          <p:spPr>
            <a:xfrm>
              <a:off x="5454352" y="2293526"/>
              <a:ext cx="309829" cy="518136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7428552" y="2293526"/>
              <a:ext cx="309829" cy="518136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79" name="Google Shape;879;p46"/>
            <p:cNvGrpSpPr/>
            <p:nvPr/>
          </p:nvGrpSpPr>
          <p:grpSpPr>
            <a:xfrm>
              <a:off x="1452904" y="2293527"/>
              <a:ext cx="362836" cy="623142"/>
              <a:chOff x="8142523" y="840353"/>
              <a:chExt cx="264980" cy="455048"/>
            </a:xfrm>
          </p:grpSpPr>
          <p:sp>
            <p:nvSpPr>
              <p:cNvPr id="880" name="Google Shape;880;p46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10442" extrusionOk="0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6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0463" fill="none" extrusionOk="0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231F2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703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0"/>
          <p:cNvSpPr/>
          <p:nvPr/>
        </p:nvSpPr>
        <p:spPr>
          <a:xfrm>
            <a:off x="7921652" y="1016442"/>
            <a:ext cx="590613" cy="248975"/>
          </a:xfrm>
          <a:custGeom>
            <a:avLst/>
            <a:gdLst/>
            <a:ahLst/>
            <a:cxnLst/>
            <a:rect l="l" t="t" r="r" b="b"/>
            <a:pathLst>
              <a:path w="10735" h="4526" extrusionOk="0">
                <a:moveTo>
                  <a:pt x="3819" y="634"/>
                </a:moveTo>
                <a:cubicBezTo>
                  <a:pt x="4190" y="634"/>
                  <a:pt x="4562" y="759"/>
                  <a:pt x="4855" y="1010"/>
                </a:cubicBezTo>
                <a:cubicBezTo>
                  <a:pt x="5001" y="1157"/>
                  <a:pt x="5210" y="1387"/>
                  <a:pt x="5608" y="1387"/>
                </a:cubicBezTo>
                <a:lnTo>
                  <a:pt x="6905" y="1387"/>
                </a:lnTo>
                <a:cubicBezTo>
                  <a:pt x="6759" y="1743"/>
                  <a:pt x="6424" y="2015"/>
                  <a:pt x="6005" y="2015"/>
                </a:cubicBezTo>
                <a:lnTo>
                  <a:pt x="4729" y="2015"/>
                </a:lnTo>
                <a:lnTo>
                  <a:pt x="4729" y="2642"/>
                </a:lnTo>
                <a:lnTo>
                  <a:pt x="7219" y="2642"/>
                </a:lnTo>
                <a:lnTo>
                  <a:pt x="8746" y="1638"/>
                </a:lnTo>
                <a:cubicBezTo>
                  <a:pt x="8902" y="1531"/>
                  <a:pt x="9075" y="1483"/>
                  <a:pt x="9248" y="1483"/>
                </a:cubicBezTo>
                <a:cubicBezTo>
                  <a:pt x="9447" y="1483"/>
                  <a:pt x="9645" y="1547"/>
                  <a:pt x="9813" y="1659"/>
                </a:cubicBezTo>
                <a:lnTo>
                  <a:pt x="6842" y="3898"/>
                </a:lnTo>
                <a:lnTo>
                  <a:pt x="628" y="3898"/>
                </a:lnTo>
                <a:lnTo>
                  <a:pt x="628" y="2015"/>
                </a:lnTo>
                <a:lnTo>
                  <a:pt x="1653" y="2015"/>
                </a:lnTo>
                <a:lnTo>
                  <a:pt x="2783" y="1010"/>
                </a:lnTo>
                <a:cubicBezTo>
                  <a:pt x="3076" y="759"/>
                  <a:pt x="3447" y="634"/>
                  <a:pt x="3819" y="634"/>
                </a:cubicBezTo>
                <a:close/>
                <a:moveTo>
                  <a:pt x="3811" y="1"/>
                </a:moveTo>
                <a:cubicBezTo>
                  <a:pt x="3290" y="1"/>
                  <a:pt x="2773" y="184"/>
                  <a:pt x="2365" y="550"/>
                </a:cubicBezTo>
                <a:lnTo>
                  <a:pt x="1402" y="1387"/>
                </a:lnTo>
                <a:lnTo>
                  <a:pt x="0" y="1387"/>
                </a:lnTo>
                <a:lnTo>
                  <a:pt x="0" y="4526"/>
                </a:lnTo>
                <a:lnTo>
                  <a:pt x="7052" y="4526"/>
                </a:lnTo>
                <a:lnTo>
                  <a:pt x="10734" y="1764"/>
                </a:lnTo>
                <a:lnTo>
                  <a:pt x="10546" y="1513"/>
                </a:lnTo>
                <a:cubicBezTo>
                  <a:pt x="10247" y="1084"/>
                  <a:pt x="9762" y="856"/>
                  <a:pt x="9267" y="856"/>
                </a:cubicBezTo>
                <a:cubicBezTo>
                  <a:pt x="8965" y="856"/>
                  <a:pt x="8660" y="941"/>
                  <a:pt x="8391" y="1115"/>
                </a:cubicBezTo>
                <a:lnTo>
                  <a:pt x="7428" y="1743"/>
                </a:lnTo>
                <a:cubicBezTo>
                  <a:pt x="7533" y="1534"/>
                  <a:pt x="7575" y="1303"/>
                  <a:pt x="7575" y="1073"/>
                </a:cubicBezTo>
                <a:lnTo>
                  <a:pt x="7575" y="759"/>
                </a:lnTo>
                <a:lnTo>
                  <a:pt x="5629" y="759"/>
                </a:lnTo>
                <a:cubicBezTo>
                  <a:pt x="5482" y="759"/>
                  <a:pt x="5419" y="676"/>
                  <a:pt x="5273" y="550"/>
                </a:cubicBezTo>
                <a:cubicBezTo>
                  <a:pt x="4855" y="184"/>
                  <a:pt x="4331" y="1"/>
                  <a:pt x="38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40"/>
          <p:cNvGrpSpPr/>
          <p:nvPr/>
        </p:nvGrpSpPr>
        <p:grpSpPr>
          <a:xfrm>
            <a:off x="7617843" y="407229"/>
            <a:ext cx="205706" cy="299027"/>
            <a:chOff x="7755376" y="4015381"/>
            <a:chExt cx="135744" cy="197338"/>
          </a:xfrm>
        </p:grpSpPr>
        <p:sp>
          <p:nvSpPr>
            <p:cNvPr id="713" name="Google Shape;713;p40"/>
            <p:cNvSpPr/>
            <p:nvPr/>
          </p:nvSpPr>
          <p:spPr>
            <a:xfrm>
              <a:off x="7755376" y="4068642"/>
              <a:ext cx="96077" cy="144077"/>
            </a:xfrm>
            <a:custGeom>
              <a:avLst/>
              <a:gdLst/>
              <a:ahLst/>
              <a:cxnLst/>
              <a:rect l="l" t="t" r="r" b="b"/>
              <a:pathLst>
                <a:path w="3139" h="4708" extrusionOk="0">
                  <a:moveTo>
                    <a:pt x="1569" y="0"/>
                  </a:moveTo>
                  <a:lnTo>
                    <a:pt x="209" y="2364"/>
                  </a:lnTo>
                  <a:cubicBezTo>
                    <a:pt x="63" y="2595"/>
                    <a:pt x="0" y="2867"/>
                    <a:pt x="0" y="3139"/>
                  </a:cubicBezTo>
                  <a:cubicBezTo>
                    <a:pt x="0" y="3997"/>
                    <a:pt x="691" y="4708"/>
                    <a:pt x="1569" y="4708"/>
                  </a:cubicBezTo>
                  <a:cubicBezTo>
                    <a:pt x="2427" y="4708"/>
                    <a:pt x="3139" y="3997"/>
                    <a:pt x="3139" y="3139"/>
                  </a:cubicBezTo>
                  <a:cubicBezTo>
                    <a:pt x="3139" y="2867"/>
                    <a:pt x="3055" y="2595"/>
                    <a:pt x="2929" y="2364"/>
                  </a:cubicBezTo>
                  <a:lnTo>
                    <a:pt x="1569" y="0"/>
                  </a:ln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7776359" y="4015381"/>
              <a:ext cx="114760" cy="170924"/>
            </a:xfrm>
            <a:custGeom>
              <a:avLst/>
              <a:gdLst/>
              <a:ahLst/>
              <a:cxnLst/>
              <a:rect l="l" t="t" r="r" b="b"/>
              <a:pathLst>
                <a:path w="3161" h="4708" extrusionOk="0">
                  <a:moveTo>
                    <a:pt x="1570" y="1256"/>
                  </a:moveTo>
                  <a:lnTo>
                    <a:pt x="2386" y="2657"/>
                  </a:lnTo>
                  <a:cubicBezTo>
                    <a:pt x="2470" y="2804"/>
                    <a:pt x="2512" y="2971"/>
                    <a:pt x="2512" y="3139"/>
                  </a:cubicBezTo>
                  <a:cubicBezTo>
                    <a:pt x="2512" y="3662"/>
                    <a:pt x="2093" y="4080"/>
                    <a:pt x="1570" y="4080"/>
                  </a:cubicBezTo>
                  <a:cubicBezTo>
                    <a:pt x="1068" y="4080"/>
                    <a:pt x="628" y="3662"/>
                    <a:pt x="628" y="3139"/>
                  </a:cubicBezTo>
                  <a:cubicBezTo>
                    <a:pt x="628" y="2971"/>
                    <a:pt x="670" y="2804"/>
                    <a:pt x="754" y="2657"/>
                  </a:cubicBezTo>
                  <a:lnTo>
                    <a:pt x="1570" y="1256"/>
                  </a:lnTo>
                  <a:close/>
                  <a:moveTo>
                    <a:pt x="1591" y="0"/>
                  </a:moveTo>
                  <a:lnTo>
                    <a:pt x="231" y="2344"/>
                  </a:lnTo>
                  <a:cubicBezTo>
                    <a:pt x="84" y="2595"/>
                    <a:pt x="22" y="2867"/>
                    <a:pt x="22" y="3139"/>
                  </a:cubicBezTo>
                  <a:cubicBezTo>
                    <a:pt x="1" y="3997"/>
                    <a:pt x="712" y="4708"/>
                    <a:pt x="1570" y="4708"/>
                  </a:cubicBezTo>
                  <a:cubicBezTo>
                    <a:pt x="2449" y="4708"/>
                    <a:pt x="3160" y="3997"/>
                    <a:pt x="3160" y="3139"/>
                  </a:cubicBezTo>
                  <a:cubicBezTo>
                    <a:pt x="3160" y="2867"/>
                    <a:pt x="3077" y="2595"/>
                    <a:pt x="2930" y="2344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8512539" y="407158"/>
            <a:ext cx="224236" cy="224280"/>
            <a:chOff x="7932213" y="1463813"/>
            <a:chExt cx="127125" cy="127150"/>
          </a:xfrm>
        </p:grpSpPr>
        <p:sp>
          <p:nvSpPr>
            <p:cNvPr id="716" name="Google Shape;716;p40"/>
            <p:cNvSpPr/>
            <p:nvPr/>
          </p:nvSpPr>
          <p:spPr>
            <a:xfrm>
              <a:off x="7932213" y="1527113"/>
              <a:ext cx="127125" cy="25"/>
            </a:xfrm>
            <a:custGeom>
              <a:avLst/>
              <a:gdLst/>
              <a:ahLst/>
              <a:cxnLst/>
              <a:rect l="l" t="t" r="r" b="b"/>
              <a:pathLst>
                <a:path w="5085" h="1" fill="none" extrusionOk="0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996013" y="1463813"/>
              <a:ext cx="25" cy="127150"/>
            </a:xfrm>
            <a:custGeom>
              <a:avLst/>
              <a:gdLst/>
              <a:ahLst/>
              <a:cxnLst/>
              <a:rect l="l" t="t" r="r" b="b"/>
              <a:pathLst>
                <a:path w="1" h="5086" fill="none" extrusionOk="0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40"/>
          <p:cNvSpPr/>
          <p:nvPr/>
        </p:nvSpPr>
        <p:spPr>
          <a:xfrm>
            <a:off x="8198463" y="794986"/>
            <a:ext cx="134762" cy="44"/>
          </a:xfrm>
          <a:custGeom>
            <a:avLst/>
            <a:gdLst/>
            <a:ahLst/>
            <a:cxnLst/>
            <a:rect l="l" t="t" r="r" b="b"/>
            <a:pathLst>
              <a:path w="3056" h="1" fill="none" extrusionOk="0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0"/>
          <p:cNvGrpSpPr/>
          <p:nvPr/>
        </p:nvGrpSpPr>
        <p:grpSpPr>
          <a:xfrm>
            <a:off x="8420033" y="1402255"/>
            <a:ext cx="319454" cy="433097"/>
            <a:chOff x="8107742" y="840353"/>
            <a:chExt cx="299760" cy="406359"/>
          </a:xfrm>
        </p:grpSpPr>
        <p:sp>
          <p:nvSpPr>
            <p:cNvPr id="720" name="Google Shape;720;p40"/>
            <p:cNvSpPr/>
            <p:nvPr/>
          </p:nvSpPr>
          <p:spPr>
            <a:xfrm>
              <a:off x="8107742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2">
            <a:extLst>
              <a:ext uri="{FF2B5EF4-FFF2-40B4-BE49-F238E27FC236}">
                <a16:creationId xmlns:a16="http://schemas.microsoft.com/office/drawing/2014/main" id="{B694D64C-68CA-409D-8986-6673C869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65760"/>
            <a:ext cx="7717500" cy="822900"/>
          </a:xfrm>
        </p:spPr>
        <p:txBody>
          <a:bodyPr/>
          <a:lstStyle/>
          <a:p>
            <a:r>
              <a:rPr lang="pt-BR" dirty="0"/>
              <a:t>Requisitos funcionais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E8784E-F319-4265-31C1-881AFF733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033" y="881321"/>
            <a:ext cx="5143898" cy="37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2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0"/>
          <p:cNvSpPr/>
          <p:nvPr/>
        </p:nvSpPr>
        <p:spPr>
          <a:xfrm>
            <a:off x="7921652" y="1016442"/>
            <a:ext cx="590613" cy="248975"/>
          </a:xfrm>
          <a:custGeom>
            <a:avLst/>
            <a:gdLst/>
            <a:ahLst/>
            <a:cxnLst/>
            <a:rect l="l" t="t" r="r" b="b"/>
            <a:pathLst>
              <a:path w="10735" h="4526" extrusionOk="0">
                <a:moveTo>
                  <a:pt x="3819" y="634"/>
                </a:moveTo>
                <a:cubicBezTo>
                  <a:pt x="4190" y="634"/>
                  <a:pt x="4562" y="759"/>
                  <a:pt x="4855" y="1010"/>
                </a:cubicBezTo>
                <a:cubicBezTo>
                  <a:pt x="5001" y="1157"/>
                  <a:pt x="5210" y="1387"/>
                  <a:pt x="5608" y="1387"/>
                </a:cubicBezTo>
                <a:lnTo>
                  <a:pt x="6905" y="1387"/>
                </a:lnTo>
                <a:cubicBezTo>
                  <a:pt x="6759" y="1743"/>
                  <a:pt x="6424" y="2015"/>
                  <a:pt x="6005" y="2015"/>
                </a:cubicBezTo>
                <a:lnTo>
                  <a:pt x="4729" y="2015"/>
                </a:lnTo>
                <a:lnTo>
                  <a:pt x="4729" y="2642"/>
                </a:lnTo>
                <a:lnTo>
                  <a:pt x="7219" y="2642"/>
                </a:lnTo>
                <a:lnTo>
                  <a:pt x="8746" y="1638"/>
                </a:lnTo>
                <a:cubicBezTo>
                  <a:pt x="8902" y="1531"/>
                  <a:pt x="9075" y="1483"/>
                  <a:pt x="9248" y="1483"/>
                </a:cubicBezTo>
                <a:cubicBezTo>
                  <a:pt x="9447" y="1483"/>
                  <a:pt x="9645" y="1547"/>
                  <a:pt x="9813" y="1659"/>
                </a:cubicBezTo>
                <a:lnTo>
                  <a:pt x="6842" y="3898"/>
                </a:lnTo>
                <a:lnTo>
                  <a:pt x="628" y="3898"/>
                </a:lnTo>
                <a:lnTo>
                  <a:pt x="628" y="2015"/>
                </a:lnTo>
                <a:lnTo>
                  <a:pt x="1653" y="2015"/>
                </a:lnTo>
                <a:lnTo>
                  <a:pt x="2783" y="1010"/>
                </a:lnTo>
                <a:cubicBezTo>
                  <a:pt x="3076" y="759"/>
                  <a:pt x="3447" y="634"/>
                  <a:pt x="3819" y="634"/>
                </a:cubicBezTo>
                <a:close/>
                <a:moveTo>
                  <a:pt x="3811" y="1"/>
                </a:moveTo>
                <a:cubicBezTo>
                  <a:pt x="3290" y="1"/>
                  <a:pt x="2773" y="184"/>
                  <a:pt x="2365" y="550"/>
                </a:cubicBezTo>
                <a:lnTo>
                  <a:pt x="1402" y="1387"/>
                </a:lnTo>
                <a:lnTo>
                  <a:pt x="0" y="1387"/>
                </a:lnTo>
                <a:lnTo>
                  <a:pt x="0" y="4526"/>
                </a:lnTo>
                <a:lnTo>
                  <a:pt x="7052" y="4526"/>
                </a:lnTo>
                <a:lnTo>
                  <a:pt x="10734" y="1764"/>
                </a:lnTo>
                <a:lnTo>
                  <a:pt x="10546" y="1513"/>
                </a:lnTo>
                <a:cubicBezTo>
                  <a:pt x="10247" y="1084"/>
                  <a:pt x="9762" y="856"/>
                  <a:pt x="9267" y="856"/>
                </a:cubicBezTo>
                <a:cubicBezTo>
                  <a:pt x="8965" y="856"/>
                  <a:pt x="8660" y="941"/>
                  <a:pt x="8391" y="1115"/>
                </a:cubicBezTo>
                <a:lnTo>
                  <a:pt x="7428" y="1743"/>
                </a:lnTo>
                <a:cubicBezTo>
                  <a:pt x="7533" y="1534"/>
                  <a:pt x="7575" y="1303"/>
                  <a:pt x="7575" y="1073"/>
                </a:cubicBezTo>
                <a:lnTo>
                  <a:pt x="7575" y="759"/>
                </a:lnTo>
                <a:lnTo>
                  <a:pt x="5629" y="759"/>
                </a:lnTo>
                <a:cubicBezTo>
                  <a:pt x="5482" y="759"/>
                  <a:pt x="5419" y="676"/>
                  <a:pt x="5273" y="550"/>
                </a:cubicBezTo>
                <a:cubicBezTo>
                  <a:pt x="4855" y="184"/>
                  <a:pt x="4331" y="1"/>
                  <a:pt x="38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40"/>
          <p:cNvGrpSpPr/>
          <p:nvPr/>
        </p:nvGrpSpPr>
        <p:grpSpPr>
          <a:xfrm>
            <a:off x="7617843" y="407229"/>
            <a:ext cx="205706" cy="299027"/>
            <a:chOff x="7755376" y="4015381"/>
            <a:chExt cx="135744" cy="197338"/>
          </a:xfrm>
        </p:grpSpPr>
        <p:sp>
          <p:nvSpPr>
            <p:cNvPr id="713" name="Google Shape;713;p40"/>
            <p:cNvSpPr/>
            <p:nvPr/>
          </p:nvSpPr>
          <p:spPr>
            <a:xfrm>
              <a:off x="7755376" y="4068642"/>
              <a:ext cx="96077" cy="144077"/>
            </a:xfrm>
            <a:custGeom>
              <a:avLst/>
              <a:gdLst/>
              <a:ahLst/>
              <a:cxnLst/>
              <a:rect l="l" t="t" r="r" b="b"/>
              <a:pathLst>
                <a:path w="3139" h="4708" extrusionOk="0">
                  <a:moveTo>
                    <a:pt x="1569" y="0"/>
                  </a:moveTo>
                  <a:lnTo>
                    <a:pt x="209" y="2364"/>
                  </a:lnTo>
                  <a:cubicBezTo>
                    <a:pt x="63" y="2595"/>
                    <a:pt x="0" y="2867"/>
                    <a:pt x="0" y="3139"/>
                  </a:cubicBezTo>
                  <a:cubicBezTo>
                    <a:pt x="0" y="3997"/>
                    <a:pt x="691" y="4708"/>
                    <a:pt x="1569" y="4708"/>
                  </a:cubicBezTo>
                  <a:cubicBezTo>
                    <a:pt x="2427" y="4708"/>
                    <a:pt x="3139" y="3997"/>
                    <a:pt x="3139" y="3139"/>
                  </a:cubicBezTo>
                  <a:cubicBezTo>
                    <a:pt x="3139" y="2867"/>
                    <a:pt x="3055" y="2595"/>
                    <a:pt x="2929" y="2364"/>
                  </a:cubicBezTo>
                  <a:lnTo>
                    <a:pt x="1569" y="0"/>
                  </a:ln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7776359" y="4015381"/>
              <a:ext cx="114760" cy="170924"/>
            </a:xfrm>
            <a:custGeom>
              <a:avLst/>
              <a:gdLst/>
              <a:ahLst/>
              <a:cxnLst/>
              <a:rect l="l" t="t" r="r" b="b"/>
              <a:pathLst>
                <a:path w="3161" h="4708" extrusionOk="0">
                  <a:moveTo>
                    <a:pt x="1570" y="1256"/>
                  </a:moveTo>
                  <a:lnTo>
                    <a:pt x="2386" y="2657"/>
                  </a:lnTo>
                  <a:cubicBezTo>
                    <a:pt x="2470" y="2804"/>
                    <a:pt x="2512" y="2971"/>
                    <a:pt x="2512" y="3139"/>
                  </a:cubicBezTo>
                  <a:cubicBezTo>
                    <a:pt x="2512" y="3662"/>
                    <a:pt x="2093" y="4080"/>
                    <a:pt x="1570" y="4080"/>
                  </a:cubicBezTo>
                  <a:cubicBezTo>
                    <a:pt x="1068" y="4080"/>
                    <a:pt x="628" y="3662"/>
                    <a:pt x="628" y="3139"/>
                  </a:cubicBezTo>
                  <a:cubicBezTo>
                    <a:pt x="628" y="2971"/>
                    <a:pt x="670" y="2804"/>
                    <a:pt x="754" y="2657"/>
                  </a:cubicBezTo>
                  <a:lnTo>
                    <a:pt x="1570" y="1256"/>
                  </a:lnTo>
                  <a:close/>
                  <a:moveTo>
                    <a:pt x="1591" y="0"/>
                  </a:moveTo>
                  <a:lnTo>
                    <a:pt x="231" y="2344"/>
                  </a:lnTo>
                  <a:cubicBezTo>
                    <a:pt x="84" y="2595"/>
                    <a:pt x="22" y="2867"/>
                    <a:pt x="22" y="3139"/>
                  </a:cubicBezTo>
                  <a:cubicBezTo>
                    <a:pt x="1" y="3997"/>
                    <a:pt x="712" y="4708"/>
                    <a:pt x="1570" y="4708"/>
                  </a:cubicBezTo>
                  <a:cubicBezTo>
                    <a:pt x="2449" y="4708"/>
                    <a:pt x="3160" y="3997"/>
                    <a:pt x="3160" y="3139"/>
                  </a:cubicBezTo>
                  <a:cubicBezTo>
                    <a:pt x="3160" y="2867"/>
                    <a:pt x="3077" y="2595"/>
                    <a:pt x="2930" y="2344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8512539" y="407158"/>
            <a:ext cx="224236" cy="224280"/>
            <a:chOff x="7932213" y="1463813"/>
            <a:chExt cx="127125" cy="127150"/>
          </a:xfrm>
        </p:grpSpPr>
        <p:sp>
          <p:nvSpPr>
            <p:cNvPr id="716" name="Google Shape;716;p40"/>
            <p:cNvSpPr/>
            <p:nvPr/>
          </p:nvSpPr>
          <p:spPr>
            <a:xfrm>
              <a:off x="7932213" y="1527113"/>
              <a:ext cx="127125" cy="25"/>
            </a:xfrm>
            <a:custGeom>
              <a:avLst/>
              <a:gdLst/>
              <a:ahLst/>
              <a:cxnLst/>
              <a:rect l="l" t="t" r="r" b="b"/>
              <a:pathLst>
                <a:path w="5085" h="1" fill="none" extrusionOk="0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996013" y="1463813"/>
              <a:ext cx="25" cy="127150"/>
            </a:xfrm>
            <a:custGeom>
              <a:avLst/>
              <a:gdLst/>
              <a:ahLst/>
              <a:cxnLst/>
              <a:rect l="l" t="t" r="r" b="b"/>
              <a:pathLst>
                <a:path w="1" h="5086" fill="none" extrusionOk="0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40"/>
          <p:cNvSpPr/>
          <p:nvPr/>
        </p:nvSpPr>
        <p:spPr>
          <a:xfrm>
            <a:off x="8198463" y="794986"/>
            <a:ext cx="134762" cy="44"/>
          </a:xfrm>
          <a:custGeom>
            <a:avLst/>
            <a:gdLst/>
            <a:ahLst/>
            <a:cxnLst/>
            <a:rect l="l" t="t" r="r" b="b"/>
            <a:pathLst>
              <a:path w="3056" h="1" fill="none" extrusionOk="0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0"/>
          <p:cNvGrpSpPr/>
          <p:nvPr/>
        </p:nvGrpSpPr>
        <p:grpSpPr>
          <a:xfrm>
            <a:off x="8420033" y="1402255"/>
            <a:ext cx="319454" cy="433097"/>
            <a:chOff x="8107742" y="840353"/>
            <a:chExt cx="299760" cy="406359"/>
          </a:xfrm>
        </p:grpSpPr>
        <p:sp>
          <p:nvSpPr>
            <p:cNvPr id="720" name="Google Shape;720;p40"/>
            <p:cNvSpPr/>
            <p:nvPr/>
          </p:nvSpPr>
          <p:spPr>
            <a:xfrm>
              <a:off x="8107742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ítulo 2">
            <a:extLst>
              <a:ext uri="{FF2B5EF4-FFF2-40B4-BE49-F238E27FC236}">
                <a16:creationId xmlns:a16="http://schemas.microsoft.com/office/drawing/2014/main" id="{DF2AD1BC-4EE3-5481-A325-9324EEF8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65760"/>
            <a:ext cx="7717500" cy="822900"/>
          </a:xfrm>
        </p:spPr>
        <p:txBody>
          <a:bodyPr/>
          <a:lstStyle/>
          <a:p>
            <a:r>
              <a:rPr lang="pt-BR" dirty="0"/>
              <a:t>Requisitos não funcionais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205C73-B59F-00A1-9A6B-FF7022E54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794" y="1310836"/>
            <a:ext cx="6376375" cy="29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3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5"/>
          <p:cNvSpPr txBox="1">
            <a:spLocks noGrp="1"/>
          </p:cNvSpPr>
          <p:nvPr>
            <p:ph type="title" idx="8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none" dirty="0"/>
              <a:t>Oportunidades de melhoria</a:t>
            </a:r>
            <a:endParaRPr u="none" dirty="0"/>
          </a:p>
        </p:txBody>
      </p:sp>
      <p:grpSp>
        <p:nvGrpSpPr>
          <p:cNvPr id="534" name="Google Shape;534;p35"/>
          <p:cNvGrpSpPr/>
          <p:nvPr/>
        </p:nvGrpSpPr>
        <p:grpSpPr>
          <a:xfrm>
            <a:off x="5768491" y="1797740"/>
            <a:ext cx="810460" cy="333712"/>
            <a:chOff x="5863712" y="1742147"/>
            <a:chExt cx="968176" cy="398652"/>
          </a:xfrm>
        </p:grpSpPr>
        <p:sp>
          <p:nvSpPr>
            <p:cNvPr id="535" name="Google Shape;535;p35"/>
            <p:cNvSpPr/>
            <p:nvPr/>
          </p:nvSpPr>
          <p:spPr>
            <a:xfrm>
              <a:off x="5863712" y="1742147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6229012" y="1742147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6594312" y="1742147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35"/>
          <p:cNvSpPr txBox="1">
            <a:spLocks noGrp="1"/>
          </p:cNvSpPr>
          <p:nvPr>
            <p:ph type="title"/>
          </p:nvPr>
        </p:nvSpPr>
        <p:spPr>
          <a:xfrm>
            <a:off x="1343458" y="2230008"/>
            <a:ext cx="32331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Integração digital do Hemocentro</a:t>
            </a:r>
            <a:endParaRPr sz="1700" dirty="0"/>
          </a:p>
        </p:txBody>
      </p:sp>
      <p:sp>
        <p:nvSpPr>
          <p:cNvPr id="540" name="Google Shape;540;p35"/>
          <p:cNvSpPr txBox="1">
            <a:spLocks noGrp="1"/>
          </p:cNvSpPr>
          <p:nvPr>
            <p:ph type="title" idx="2"/>
          </p:nvPr>
        </p:nvSpPr>
        <p:spPr>
          <a:xfrm>
            <a:off x="4578857" y="2230008"/>
            <a:ext cx="32331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Automatização de funções</a:t>
            </a:r>
            <a:endParaRPr sz="1700"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4"/>
          </p:nvPr>
        </p:nvSpPr>
        <p:spPr>
          <a:xfrm>
            <a:off x="1337750" y="3765007"/>
            <a:ext cx="32331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Direcionamento de campanhas</a:t>
            </a:r>
            <a:endParaRPr sz="1700" dirty="0"/>
          </a:p>
        </p:txBody>
      </p:sp>
      <p:sp>
        <p:nvSpPr>
          <p:cNvPr id="544" name="Google Shape;544;p35"/>
          <p:cNvSpPr txBox="1">
            <a:spLocks noGrp="1"/>
          </p:cNvSpPr>
          <p:nvPr>
            <p:ph type="title" idx="6"/>
          </p:nvPr>
        </p:nvSpPr>
        <p:spPr>
          <a:xfrm>
            <a:off x="4573157" y="3765007"/>
            <a:ext cx="32331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Melhor gestão de inventário </a:t>
            </a:r>
          </a:p>
        </p:txBody>
      </p:sp>
      <p:sp>
        <p:nvSpPr>
          <p:cNvPr id="546" name="Google Shape;546;p35"/>
          <p:cNvSpPr/>
          <p:nvPr/>
        </p:nvSpPr>
        <p:spPr>
          <a:xfrm>
            <a:off x="2838875" y="1799271"/>
            <a:ext cx="198874" cy="333723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35"/>
          <p:cNvGrpSpPr/>
          <p:nvPr/>
        </p:nvGrpSpPr>
        <p:grpSpPr>
          <a:xfrm>
            <a:off x="2687230" y="3333247"/>
            <a:ext cx="504668" cy="333712"/>
            <a:chOff x="2500462" y="3258495"/>
            <a:chExt cx="602876" cy="398652"/>
          </a:xfrm>
        </p:grpSpPr>
        <p:sp>
          <p:nvSpPr>
            <p:cNvPr id="548" name="Google Shape;548;p35"/>
            <p:cNvSpPr/>
            <p:nvPr/>
          </p:nvSpPr>
          <p:spPr>
            <a:xfrm>
              <a:off x="25004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28657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5"/>
          <p:cNvGrpSpPr/>
          <p:nvPr/>
        </p:nvGrpSpPr>
        <p:grpSpPr>
          <a:xfrm>
            <a:off x="5615018" y="3333247"/>
            <a:ext cx="1116253" cy="333712"/>
            <a:chOff x="5675362" y="3258495"/>
            <a:chExt cx="1333476" cy="398652"/>
          </a:xfrm>
        </p:grpSpPr>
        <p:sp>
          <p:nvSpPr>
            <p:cNvPr id="551" name="Google Shape;551;p35"/>
            <p:cNvSpPr/>
            <p:nvPr/>
          </p:nvSpPr>
          <p:spPr>
            <a:xfrm>
              <a:off x="56753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60406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64059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67712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5"/>
          <p:cNvSpPr/>
          <p:nvPr/>
        </p:nvSpPr>
        <p:spPr>
          <a:xfrm>
            <a:off x="2882229" y="1740401"/>
            <a:ext cx="198874" cy="333723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6" name="Google Shape;556;p35"/>
          <p:cNvGrpSpPr/>
          <p:nvPr/>
        </p:nvGrpSpPr>
        <p:grpSpPr>
          <a:xfrm>
            <a:off x="2730584" y="3274377"/>
            <a:ext cx="504668" cy="333712"/>
            <a:chOff x="2500462" y="3258495"/>
            <a:chExt cx="602876" cy="398652"/>
          </a:xfrm>
        </p:grpSpPr>
        <p:sp>
          <p:nvSpPr>
            <p:cNvPr id="557" name="Google Shape;557;p35"/>
            <p:cNvSpPr/>
            <p:nvPr/>
          </p:nvSpPr>
          <p:spPr>
            <a:xfrm>
              <a:off x="25004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28657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5"/>
          <p:cNvGrpSpPr/>
          <p:nvPr/>
        </p:nvGrpSpPr>
        <p:grpSpPr>
          <a:xfrm>
            <a:off x="5658372" y="3274377"/>
            <a:ext cx="1116253" cy="333712"/>
            <a:chOff x="5675362" y="3258495"/>
            <a:chExt cx="1333476" cy="398652"/>
          </a:xfrm>
        </p:grpSpPr>
        <p:sp>
          <p:nvSpPr>
            <p:cNvPr id="560" name="Google Shape;560;p35"/>
            <p:cNvSpPr/>
            <p:nvPr/>
          </p:nvSpPr>
          <p:spPr>
            <a:xfrm>
              <a:off x="56753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60406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64059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67712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5"/>
          <p:cNvGrpSpPr/>
          <p:nvPr/>
        </p:nvGrpSpPr>
        <p:grpSpPr>
          <a:xfrm>
            <a:off x="5811845" y="1738869"/>
            <a:ext cx="810460" cy="333712"/>
            <a:chOff x="5863712" y="1742147"/>
            <a:chExt cx="968176" cy="398652"/>
          </a:xfrm>
        </p:grpSpPr>
        <p:sp>
          <p:nvSpPr>
            <p:cNvPr id="565" name="Google Shape;565;p35"/>
            <p:cNvSpPr/>
            <p:nvPr/>
          </p:nvSpPr>
          <p:spPr>
            <a:xfrm>
              <a:off x="5863712" y="1742147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6229012" y="1742147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6594312" y="1742147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"/>
          <p:cNvSpPr txBox="1">
            <a:spLocks noGrp="1"/>
          </p:cNvSpPr>
          <p:nvPr>
            <p:ph type="body" idx="1"/>
          </p:nvPr>
        </p:nvSpPr>
        <p:spPr>
          <a:xfrm>
            <a:off x="924451" y="1568175"/>
            <a:ext cx="31422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Temos algumas funcionalidades do sistemas a serem encrementadas. </a:t>
            </a:r>
            <a:endParaRPr dirty="0"/>
          </a:p>
        </p:txBody>
      </p:sp>
      <p:sp>
        <p:nvSpPr>
          <p:cNvPr id="599" name="Google Shape;599;p37"/>
          <p:cNvSpPr txBox="1">
            <a:spLocks noGrp="1"/>
          </p:cNvSpPr>
          <p:nvPr>
            <p:ph type="title"/>
          </p:nvPr>
        </p:nvSpPr>
        <p:spPr>
          <a:xfrm>
            <a:off x="841500" y="614900"/>
            <a:ext cx="33081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Funcionalidades</a:t>
            </a:r>
            <a:endParaRPr sz="3600" dirty="0"/>
          </a:p>
        </p:txBody>
      </p:sp>
      <p:grpSp>
        <p:nvGrpSpPr>
          <p:cNvPr id="601" name="Google Shape;601;p37"/>
          <p:cNvGrpSpPr/>
          <p:nvPr/>
        </p:nvGrpSpPr>
        <p:grpSpPr>
          <a:xfrm>
            <a:off x="1760074" y="3721042"/>
            <a:ext cx="306460" cy="525751"/>
            <a:chOff x="5559675" y="3999406"/>
            <a:chExt cx="227192" cy="389734"/>
          </a:xfrm>
        </p:grpSpPr>
        <p:sp>
          <p:nvSpPr>
            <p:cNvPr id="602" name="Google Shape;602;p37"/>
            <p:cNvSpPr/>
            <p:nvPr/>
          </p:nvSpPr>
          <p:spPr>
            <a:xfrm>
              <a:off x="5559675" y="4205150"/>
              <a:ext cx="114900" cy="12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650108" y="4182498"/>
              <a:ext cx="68399" cy="68399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629" y="0"/>
                  </a:moveTo>
                  <a:lnTo>
                    <a:pt x="629" y="628"/>
                  </a:lnTo>
                  <a:lnTo>
                    <a:pt x="1" y="628"/>
                  </a:lnTo>
                  <a:lnTo>
                    <a:pt x="1" y="1256"/>
                  </a:lnTo>
                  <a:lnTo>
                    <a:pt x="629" y="1256"/>
                  </a:lnTo>
                  <a:lnTo>
                    <a:pt x="629" y="1883"/>
                  </a:lnTo>
                  <a:lnTo>
                    <a:pt x="1256" y="1883"/>
                  </a:lnTo>
                  <a:lnTo>
                    <a:pt x="1256" y="1256"/>
                  </a:lnTo>
                  <a:lnTo>
                    <a:pt x="1884" y="1256"/>
                  </a:lnTo>
                  <a:lnTo>
                    <a:pt x="1884" y="628"/>
                  </a:lnTo>
                  <a:lnTo>
                    <a:pt x="1256" y="62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5581744" y="3999406"/>
              <a:ext cx="205123" cy="389734"/>
            </a:xfrm>
            <a:custGeom>
              <a:avLst/>
              <a:gdLst/>
              <a:ahLst/>
              <a:cxnLst/>
              <a:rect l="l" t="t" r="r" b="b"/>
              <a:pathLst>
                <a:path w="5650" h="10735" extrusionOk="0">
                  <a:moveTo>
                    <a:pt x="1256" y="628"/>
                  </a:moveTo>
                  <a:lnTo>
                    <a:pt x="1256" y="1884"/>
                  </a:lnTo>
                  <a:lnTo>
                    <a:pt x="628" y="1884"/>
                  </a:lnTo>
                  <a:lnTo>
                    <a:pt x="628" y="628"/>
                  </a:lnTo>
                  <a:close/>
                  <a:moveTo>
                    <a:pt x="2512" y="628"/>
                  </a:moveTo>
                  <a:lnTo>
                    <a:pt x="2512" y="1884"/>
                  </a:lnTo>
                  <a:lnTo>
                    <a:pt x="1884" y="1884"/>
                  </a:lnTo>
                  <a:lnTo>
                    <a:pt x="1884" y="628"/>
                  </a:lnTo>
                  <a:close/>
                  <a:moveTo>
                    <a:pt x="3767" y="628"/>
                  </a:moveTo>
                  <a:lnTo>
                    <a:pt x="3767" y="1884"/>
                  </a:lnTo>
                  <a:lnTo>
                    <a:pt x="3139" y="1884"/>
                  </a:lnTo>
                  <a:lnTo>
                    <a:pt x="3139" y="628"/>
                  </a:lnTo>
                  <a:close/>
                  <a:moveTo>
                    <a:pt x="5022" y="628"/>
                  </a:moveTo>
                  <a:lnTo>
                    <a:pt x="5022" y="1884"/>
                  </a:lnTo>
                  <a:lnTo>
                    <a:pt x="4395" y="1884"/>
                  </a:lnTo>
                  <a:lnTo>
                    <a:pt x="4395" y="628"/>
                  </a:lnTo>
                  <a:close/>
                  <a:moveTo>
                    <a:pt x="4395" y="2512"/>
                  </a:moveTo>
                  <a:lnTo>
                    <a:pt x="4395" y="3788"/>
                  </a:lnTo>
                  <a:lnTo>
                    <a:pt x="1256" y="3788"/>
                  </a:lnTo>
                  <a:lnTo>
                    <a:pt x="1256" y="2512"/>
                  </a:lnTo>
                  <a:close/>
                  <a:moveTo>
                    <a:pt x="4395" y="4416"/>
                  </a:moveTo>
                  <a:lnTo>
                    <a:pt x="4395" y="7596"/>
                  </a:lnTo>
                  <a:lnTo>
                    <a:pt x="1256" y="7596"/>
                  </a:lnTo>
                  <a:lnTo>
                    <a:pt x="1256" y="4416"/>
                  </a:lnTo>
                  <a:close/>
                  <a:moveTo>
                    <a:pt x="4395" y="8224"/>
                  </a:moveTo>
                  <a:lnTo>
                    <a:pt x="4395" y="8538"/>
                  </a:lnTo>
                  <a:cubicBezTo>
                    <a:pt x="4395" y="9395"/>
                    <a:pt x="3683" y="10107"/>
                    <a:pt x="2825" y="10107"/>
                  </a:cubicBezTo>
                  <a:cubicBezTo>
                    <a:pt x="1947" y="10107"/>
                    <a:pt x="1256" y="9395"/>
                    <a:pt x="1256" y="8538"/>
                  </a:cubicBezTo>
                  <a:lnTo>
                    <a:pt x="1256" y="8224"/>
                  </a:lnTo>
                  <a:close/>
                  <a:moveTo>
                    <a:pt x="1" y="1"/>
                  </a:moveTo>
                  <a:lnTo>
                    <a:pt x="1" y="2512"/>
                  </a:lnTo>
                  <a:lnTo>
                    <a:pt x="628" y="2512"/>
                  </a:lnTo>
                  <a:lnTo>
                    <a:pt x="628" y="8538"/>
                  </a:lnTo>
                  <a:cubicBezTo>
                    <a:pt x="628" y="9751"/>
                    <a:pt x="1612" y="10735"/>
                    <a:pt x="2825" y="10735"/>
                  </a:cubicBezTo>
                  <a:cubicBezTo>
                    <a:pt x="4039" y="10735"/>
                    <a:pt x="5022" y="9751"/>
                    <a:pt x="5022" y="8538"/>
                  </a:cubicBezTo>
                  <a:lnTo>
                    <a:pt x="5022" y="2512"/>
                  </a:lnTo>
                  <a:lnTo>
                    <a:pt x="5650" y="25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7"/>
          <p:cNvGrpSpPr/>
          <p:nvPr/>
        </p:nvGrpSpPr>
        <p:grpSpPr>
          <a:xfrm>
            <a:off x="2323249" y="3721042"/>
            <a:ext cx="306460" cy="525751"/>
            <a:chOff x="5559675" y="3999406"/>
            <a:chExt cx="227192" cy="389734"/>
          </a:xfrm>
        </p:grpSpPr>
        <p:sp>
          <p:nvSpPr>
            <p:cNvPr id="606" name="Google Shape;606;p37"/>
            <p:cNvSpPr/>
            <p:nvPr/>
          </p:nvSpPr>
          <p:spPr>
            <a:xfrm>
              <a:off x="5559675" y="4205150"/>
              <a:ext cx="114900" cy="12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650108" y="4182498"/>
              <a:ext cx="68399" cy="68399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629" y="0"/>
                  </a:moveTo>
                  <a:lnTo>
                    <a:pt x="629" y="628"/>
                  </a:lnTo>
                  <a:lnTo>
                    <a:pt x="1" y="628"/>
                  </a:lnTo>
                  <a:lnTo>
                    <a:pt x="1" y="1256"/>
                  </a:lnTo>
                  <a:lnTo>
                    <a:pt x="629" y="1256"/>
                  </a:lnTo>
                  <a:lnTo>
                    <a:pt x="629" y="1883"/>
                  </a:lnTo>
                  <a:lnTo>
                    <a:pt x="1256" y="1883"/>
                  </a:lnTo>
                  <a:lnTo>
                    <a:pt x="1256" y="1256"/>
                  </a:lnTo>
                  <a:lnTo>
                    <a:pt x="1884" y="1256"/>
                  </a:lnTo>
                  <a:lnTo>
                    <a:pt x="1884" y="628"/>
                  </a:lnTo>
                  <a:lnTo>
                    <a:pt x="1256" y="62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581744" y="3999406"/>
              <a:ext cx="205123" cy="389734"/>
            </a:xfrm>
            <a:custGeom>
              <a:avLst/>
              <a:gdLst/>
              <a:ahLst/>
              <a:cxnLst/>
              <a:rect l="l" t="t" r="r" b="b"/>
              <a:pathLst>
                <a:path w="5650" h="10735" extrusionOk="0">
                  <a:moveTo>
                    <a:pt x="1256" y="628"/>
                  </a:moveTo>
                  <a:lnTo>
                    <a:pt x="1256" y="1884"/>
                  </a:lnTo>
                  <a:lnTo>
                    <a:pt x="628" y="1884"/>
                  </a:lnTo>
                  <a:lnTo>
                    <a:pt x="628" y="628"/>
                  </a:lnTo>
                  <a:close/>
                  <a:moveTo>
                    <a:pt x="2512" y="628"/>
                  </a:moveTo>
                  <a:lnTo>
                    <a:pt x="2512" y="1884"/>
                  </a:lnTo>
                  <a:lnTo>
                    <a:pt x="1884" y="1884"/>
                  </a:lnTo>
                  <a:lnTo>
                    <a:pt x="1884" y="628"/>
                  </a:lnTo>
                  <a:close/>
                  <a:moveTo>
                    <a:pt x="3767" y="628"/>
                  </a:moveTo>
                  <a:lnTo>
                    <a:pt x="3767" y="1884"/>
                  </a:lnTo>
                  <a:lnTo>
                    <a:pt x="3139" y="1884"/>
                  </a:lnTo>
                  <a:lnTo>
                    <a:pt x="3139" y="628"/>
                  </a:lnTo>
                  <a:close/>
                  <a:moveTo>
                    <a:pt x="5022" y="628"/>
                  </a:moveTo>
                  <a:lnTo>
                    <a:pt x="5022" y="1884"/>
                  </a:lnTo>
                  <a:lnTo>
                    <a:pt x="4395" y="1884"/>
                  </a:lnTo>
                  <a:lnTo>
                    <a:pt x="4395" y="628"/>
                  </a:lnTo>
                  <a:close/>
                  <a:moveTo>
                    <a:pt x="4395" y="2512"/>
                  </a:moveTo>
                  <a:lnTo>
                    <a:pt x="4395" y="3788"/>
                  </a:lnTo>
                  <a:lnTo>
                    <a:pt x="1256" y="3788"/>
                  </a:lnTo>
                  <a:lnTo>
                    <a:pt x="1256" y="2512"/>
                  </a:lnTo>
                  <a:close/>
                  <a:moveTo>
                    <a:pt x="4395" y="4416"/>
                  </a:moveTo>
                  <a:lnTo>
                    <a:pt x="4395" y="7596"/>
                  </a:lnTo>
                  <a:lnTo>
                    <a:pt x="1256" y="7596"/>
                  </a:lnTo>
                  <a:lnTo>
                    <a:pt x="1256" y="4416"/>
                  </a:lnTo>
                  <a:close/>
                  <a:moveTo>
                    <a:pt x="4395" y="8224"/>
                  </a:moveTo>
                  <a:lnTo>
                    <a:pt x="4395" y="8538"/>
                  </a:lnTo>
                  <a:cubicBezTo>
                    <a:pt x="4395" y="9395"/>
                    <a:pt x="3683" y="10107"/>
                    <a:pt x="2825" y="10107"/>
                  </a:cubicBezTo>
                  <a:cubicBezTo>
                    <a:pt x="1947" y="10107"/>
                    <a:pt x="1256" y="9395"/>
                    <a:pt x="1256" y="8538"/>
                  </a:cubicBezTo>
                  <a:lnTo>
                    <a:pt x="1256" y="8224"/>
                  </a:lnTo>
                  <a:close/>
                  <a:moveTo>
                    <a:pt x="1" y="1"/>
                  </a:moveTo>
                  <a:lnTo>
                    <a:pt x="1" y="2512"/>
                  </a:lnTo>
                  <a:lnTo>
                    <a:pt x="628" y="2512"/>
                  </a:lnTo>
                  <a:lnTo>
                    <a:pt x="628" y="8538"/>
                  </a:lnTo>
                  <a:cubicBezTo>
                    <a:pt x="628" y="9751"/>
                    <a:pt x="1612" y="10735"/>
                    <a:pt x="2825" y="10735"/>
                  </a:cubicBezTo>
                  <a:cubicBezTo>
                    <a:pt x="4039" y="10735"/>
                    <a:pt x="5022" y="9751"/>
                    <a:pt x="5022" y="8538"/>
                  </a:cubicBezTo>
                  <a:lnTo>
                    <a:pt x="5022" y="2512"/>
                  </a:lnTo>
                  <a:lnTo>
                    <a:pt x="5650" y="25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7"/>
          <p:cNvGrpSpPr/>
          <p:nvPr/>
        </p:nvGrpSpPr>
        <p:grpSpPr>
          <a:xfrm>
            <a:off x="2886424" y="3721042"/>
            <a:ext cx="306460" cy="525751"/>
            <a:chOff x="5559675" y="3999406"/>
            <a:chExt cx="227192" cy="389734"/>
          </a:xfrm>
        </p:grpSpPr>
        <p:sp>
          <p:nvSpPr>
            <p:cNvPr id="610" name="Google Shape;610;p37"/>
            <p:cNvSpPr/>
            <p:nvPr/>
          </p:nvSpPr>
          <p:spPr>
            <a:xfrm>
              <a:off x="5559675" y="4205150"/>
              <a:ext cx="114900" cy="12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5650108" y="4182498"/>
              <a:ext cx="68399" cy="68399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629" y="0"/>
                  </a:moveTo>
                  <a:lnTo>
                    <a:pt x="629" y="628"/>
                  </a:lnTo>
                  <a:lnTo>
                    <a:pt x="1" y="628"/>
                  </a:lnTo>
                  <a:lnTo>
                    <a:pt x="1" y="1256"/>
                  </a:lnTo>
                  <a:lnTo>
                    <a:pt x="629" y="1256"/>
                  </a:lnTo>
                  <a:lnTo>
                    <a:pt x="629" y="1883"/>
                  </a:lnTo>
                  <a:lnTo>
                    <a:pt x="1256" y="1883"/>
                  </a:lnTo>
                  <a:lnTo>
                    <a:pt x="1256" y="1256"/>
                  </a:lnTo>
                  <a:lnTo>
                    <a:pt x="1884" y="1256"/>
                  </a:lnTo>
                  <a:lnTo>
                    <a:pt x="1884" y="628"/>
                  </a:lnTo>
                  <a:lnTo>
                    <a:pt x="1256" y="62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5581744" y="3999406"/>
              <a:ext cx="205123" cy="389734"/>
            </a:xfrm>
            <a:custGeom>
              <a:avLst/>
              <a:gdLst/>
              <a:ahLst/>
              <a:cxnLst/>
              <a:rect l="l" t="t" r="r" b="b"/>
              <a:pathLst>
                <a:path w="5650" h="10735" extrusionOk="0">
                  <a:moveTo>
                    <a:pt x="1256" y="628"/>
                  </a:moveTo>
                  <a:lnTo>
                    <a:pt x="1256" y="1884"/>
                  </a:lnTo>
                  <a:lnTo>
                    <a:pt x="628" y="1884"/>
                  </a:lnTo>
                  <a:lnTo>
                    <a:pt x="628" y="628"/>
                  </a:lnTo>
                  <a:close/>
                  <a:moveTo>
                    <a:pt x="2512" y="628"/>
                  </a:moveTo>
                  <a:lnTo>
                    <a:pt x="2512" y="1884"/>
                  </a:lnTo>
                  <a:lnTo>
                    <a:pt x="1884" y="1884"/>
                  </a:lnTo>
                  <a:lnTo>
                    <a:pt x="1884" y="628"/>
                  </a:lnTo>
                  <a:close/>
                  <a:moveTo>
                    <a:pt x="3767" y="628"/>
                  </a:moveTo>
                  <a:lnTo>
                    <a:pt x="3767" y="1884"/>
                  </a:lnTo>
                  <a:lnTo>
                    <a:pt x="3139" y="1884"/>
                  </a:lnTo>
                  <a:lnTo>
                    <a:pt x="3139" y="628"/>
                  </a:lnTo>
                  <a:close/>
                  <a:moveTo>
                    <a:pt x="5022" y="628"/>
                  </a:moveTo>
                  <a:lnTo>
                    <a:pt x="5022" y="1884"/>
                  </a:lnTo>
                  <a:lnTo>
                    <a:pt x="4395" y="1884"/>
                  </a:lnTo>
                  <a:lnTo>
                    <a:pt x="4395" y="628"/>
                  </a:lnTo>
                  <a:close/>
                  <a:moveTo>
                    <a:pt x="4395" y="2512"/>
                  </a:moveTo>
                  <a:lnTo>
                    <a:pt x="4395" y="3788"/>
                  </a:lnTo>
                  <a:lnTo>
                    <a:pt x="1256" y="3788"/>
                  </a:lnTo>
                  <a:lnTo>
                    <a:pt x="1256" y="2512"/>
                  </a:lnTo>
                  <a:close/>
                  <a:moveTo>
                    <a:pt x="4395" y="4416"/>
                  </a:moveTo>
                  <a:lnTo>
                    <a:pt x="4395" y="7596"/>
                  </a:lnTo>
                  <a:lnTo>
                    <a:pt x="1256" y="7596"/>
                  </a:lnTo>
                  <a:lnTo>
                    <a:pt x="1256" y="4416"/>
                  </a:lnTo>
                  <a:close/>
                  <a:moveTo>
                    <a:pt x="4395" y="8224"/>
                  </a:moveTo>
                  <a:lnTo>
                    <a:pt x="4395" y="8538"/>
                  </a:lnTo>
                  <a:cubicBezTo>
                    <a:pt x="4395" y="9395"/>
                    <a:pt x="3683" y="10107"/>
                    <a:pt x="2825" y="10107"/>
                  </a:cubicBezTo>
                  <a:cubicBezTo>
                    <a:pt x="1947" y="10107"/>
                    <a:pt x="1256" y="9395"/>
                    <a:pt x="1256" y="8538"/>
                  </a:cubicBezTo>
                  <a:lnTo>
                    <a:pt x="1256" y="8224"/>
                  </a:lnTo>
                  <a:close/>
                  <a:moveTo>
                    <a:pt x="1" y="1"/>
                  </a:moveTo>
                  <a:lnTo>
                    <a:pt x="1" y="2512"/>
                  </a:lnTo>
                  <a:lnTo>
                    <a:pt x="628" y="2512"/>
                  </a:lnTo>
                  <a:lnTo>
                    <a:pt x="628" y="8538"/>
                  </a:lnTo>
                  <a:cubicBezTo>
                    <a:pt x="628" y="9751"/>
                    <a:pt x="1612" y="10735"/>
                    <a:pt x="2825" y="10735"/>
                  </a:cubicBezTo>
                  <a:cubicBezTo>
                    <a:pt x="4039" y="10735"/>
                    <a:pt x="5022" y="9751"/>
                    <a:pt x="5022" y="8538"/>
                  </a:cubicBezTo>
                  <a:lnTo>
                    <a:pt x="5022" y="2512"/>
                  </a:lnTo>
                  <a:lnTo>
                    <a:pt x="5650" y="25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8"/>
          <p:cNvSpPr/>
          <p:nvPr/>
        </p:nvSpPr>
        <p:spPr>
          <a:xfrm rot="3600588">
            <a:off x="2909629" y="3059282"/>
            <a:ext cx="669198" cy="578889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8"/>
          <p:cNvSpPr txBox="1">
            <a:spLocks noGrp="1"/>
          </p:cNvSpPr>
          <p:nvPr>
            <p:ph type="body" idx="1"/>
          </p:nvPr>
        </p:nvSpPr>
        <p:spPr>
          <a:xfrm>
            <a:off x="3160721" y="2879225"/>
            <a:ext cx="4334700" cy="1297800"/>
          </a:xfrm>
          <a:prstGeom prst="rect">
            <a:avLst/>
          </a:prstGeom>
        </p:spPr>
        <p:txBody>
          <a:bodyPr spcFirstLastPara="1" wrap="square" lIns="274300" tIns="9142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sistema irá permitir o cadastramento de doadores novos, com informações pessoais de identificação, como CPF/RG e Data de nascimento.</a:t>
            </a:r>
            <a:endParaRPr dirty="0"/>
          </a:p>
        </p:txBody>
      </p:sp>
      <p:sp>
        <p:nvSpPr>
          <p:cNvPr id="619" name="Google Shape;619;p38"/>
          <p:cNvSpPr txBox="1">
            <a:spLocks noGrp="1"/>
          </p:cNvSpPr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Cadastramento do doador</a:t>
            </a:r>
            <a:endParaRPr dirty="0"/>
          </a:p>
        </p:txBody>
      </p:sp>
      <p:grpSp>
        <p:nvGrpSpPr>
          <p:cNvPr id="620" name="Google Shape;620;p38"/>
          <p:cNvGrpSpPr/>
          <p:nvPr/>
        </p:nvGrpSpPr>
        <p:grpSpPr>
          <a:xfrm>
            <a:off x="1648579" y="2879225"/>
            <a:ext cx="1130255" cy="1136752"/>
            <a:chOff x="1519695" y="2959150"/>
            <a:chExt cx="1130255" cy="1136752"/>
          </a:xfrm>
        </p:grpSpPr>
        <p:sp>
          <p:nvSpPr>
            <p:cNvPr id="621" name="Google Shape;621;p38"/>
            <p:cNvSpPr/>
            <p:nvPr/>
          </p:nvSpPr>
          <p:spPr>
            <a:xfrm>
              <a:off x="1519695" y="3991608"/>
              <a:ext cx="1032983" cy="104294"/>
            </a:xfrm>
            <a:custGeom>
              <a:avLst/>
              <a:gdLst/>
              <a:ahLst/>
              <a:cxnLst/>
              <a:rect l="l" t="t" r="r" b="b"/>
              <a:pathLst>
                <a:path w="118973" h="12012" extrusionOk="0">
                  <a:moveTo>
                    <a:pt x="101062" y="1"/>
                  </a:moveTo>
                  <a:lnTo>
                    <a:pt x="90307" y="1"/>
                  </a:lnTo>
                  <a:lnTo>
                    <a:pt x="77125" y="1"/>
                  </a:lnTo>
                  <a:lnTo>
                    <a:pt x="50887" y="1"/>
                  </a:lnTo>
                  <a:lnTo>
                    <a:pt x="39756" y="1"/>
                  </a:lnTo>
                  <a:lnTo>
                    <a:pt x="28624" y="1"/>
                  </a:lnTo>
                  <a:lnTo>
                    <a:pt x="4123" y="1"/>
                  </a:lnTo>
                  <a:lnTo>
                    <a:pt x="1" y="1"/>
                  </a:lnTo>
                  <a:lnTo>
                    <a:pt x="1" y="12011"/>
                  </a:lnTo>
                  <a:lnTo>
                    <a:pt x="118973" y="12011"/>
                  </a:lnTo>
                  <a:lnTo>
                    <a:pt x="118973" y="1"/>
                  </a:lnTo>
                  <a:lnTo>
                    <a:pt x="114851" y="1"/>
                  </a:lnTo>
                  <a:lnTo>
                    <a:pt x="1010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745700" y="3066116"/>
              <a:ext cx="253442" cy="253433"/>
            </a:xfrm>
            <a:custGeom>
              <a:avLst/>
              <a:gdLst/>
              <a:ahLst/>
              <a:cxnLst/>
              <a:rect l="l" t="t" r="r" b="b"/>
              <a:pathLst>
                <a:path w="29190" h="29189" extrusionOk="0">
                  <a:moveTo>
                    <a:pt x="29189" y="12576"/>
                  </a:moveTo>
                  <a:cubicBezTo>
                    <a:pt x="29189" y="5650"/>
                    <a:pt x="23540" y="0"/>
                    <a:pt x="16614" y="0"/>
                  </a:cubicBezTo>
                  <a:lnTo>
                    <a:pt x="12576" y="0"/>
                  </a:lnTo>
                  <a:cubicBezTo>
                    <a:pt x="5650" y="0"/>
                    <a:pt x="1" y="5650"/>
                    <a:pt x="1" y="12576"/>
                  </a:cubicBezTo>
                  <a:lnTo>
                    <a:pt x="1" y="17995"/>
                  </a:lnTo>
                  <a:lnTo>
                    <a:pt x="1" y="29189"/>
                  </a:lnTo>
                  <a:lnTo>
                    <a:pt x="12660" y="29189"/>
                  </a:lnTo>
                  <a:lnTo>
                    <a:pt x="29189" y="29189"/>
                  </a:lnTo>
                  <a:lnTo>
                    <a:pt x="29189" y="17995"/>
                  </a:lnTo>
                  <a:lnTo>
                    <a:pt x="29189" y="125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3" name="Google Shape;623;p38"/>
            <p:cNvGrpSpPr/>
            <p:nvPr/>
          </p:nvGrpSpPr>
          <p:grpSpPr>
            <a:xfrm>
              <a:off x="1555486" y="3315781"/>
              <a:ext cx="633857" cy="579713"/>
              <a:chOff x="1555486" y="3315781"/>
              <a:chExt cx="633857" cy="579713"/>
            </a:xfrm>
          </p:grpSpPr>
          <p:sp>
            <p:nvSpPr>
              <p:cNvPr id="624" name="Google Shape;624;p38"/>
              <p:cNvSpPr/>
              <p:nvPr/>
            </p:nvSpPr>
            <p:spPr>
              <a:xfrm>
                <a:off x="1734950" y="3727100"/>
                <a:ext cx="110700" cy="16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1555486" y="3315781"/>
                <a:ext cx="633857" cy="579713"/>
              </a:xfrm>
              <a:custGeom>
                <a:avLst/>
                <a:gdLst/>
                <a:ahLst/>
                <a:cxnLst/>
                <a:rect l="l" t="t" r="r" b="b"/>
                <a:pathLst>
                  <a:path w="73004" h="66768" extrusionOk="0">
                    <a:moveTo>
                      <a:pt x="51096" y="63"/>
                    </a:moveTo>
                    <a:lnTo>
                      <a:pt x="34567" y="63"/>
                    </a:lnTo>
                    <a:lnTo>
                      <a:pt x="21908" y="63"/>
                    </a:lnTo>
                    <a:lnTo>
                      <a:pt x="608" y="63"/>
                    </a:lnTo>
                    <a:cubicBezTo>
                      <a:pt x="398" y="63"/>
                      <a:pt x="210" y="42"/>
                      <a:pt x="1" y="21"/>
                    </a:cubicBezTo>
                    <a:lnTo>
                      <a:pt x="1" y="66767"/>
                    </a:lnTo>
                    <a:lnTo>
                      <a:pt x="24502" y="66767"/>
                    </a:lnTo>
                    <a:lnTo>
                      <a:pt x="24502" y="54297"/>
                    </a:lnTo>
                    <a:lnTo>
                      <a:pt x="35634" y="54297"/>
                    </a:lnTo>
                    <a:lnTo>
                      <a:pt x="46765" y="54297"/>
                    </a:lnTo>
                    <a:lnTo>
                      <a:pt x="46765" y="66767"/>
                    </a:lnTo>
                    <a:lnTo>
                      <a:pt x="73003" y="66767"/>
                    </a:lnTo>
                    <a:lnTo>
                      <a:pt x="73003" y="20924"/>
                    </a:lnTo>
                    <a:lnTo>
                      <a:pt x="73003" y="0"/>
                    </a:lnTo>
                    <a:cubicBezTo>
                      <a:pt x="72794" y="42"/>
                      <a:pt x="72606" y="63"/>
                      <a:pt x="72396" y="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6" name="Google Shape;626;p38"/>
            <p:cNvSpPr/>
            <p:nvPr/>
          </p:nvSpPr>
          <p:spPr>
            <a:xfrm>
              <a:off x="1877496" y="3042281"/>
              <a:ext cx="142254" cy="142254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8202" y="0"/>
                  </a:moveTo>
                  <a:cubicBezTo>
                    <a:pt x="6863" y="0"/>
                    <a:pt x="5775" y="1088"/>
                    <a:pt x="5775" y="2427"/>
                  </a:cubicBezTo>
                  <a:lnTo>
                    <a:pt x="5775" y="5775"/>
                  </a:lnTo>
                  <a:lnTo>
                    <a:pt x="2428" y="5775"/>
                  </a:lnTo>
                  <a:cubicBezTo>
                    <a:pt x="1088" y="5775"/>
                    <a:pt x="0" y="6842"/>
                    <a:pt x="0" y="8181"/>
                  </a:cubicBezTo>
                  <a:cubicBezTo>
                    <a:pt x="0" y="9520"/>
                    <a:pt x="1088" y="10608"/>
                    <a:pt x="2428" y="10608"/>
                  </a:cubicBezTo>
                  <a:lnTo>
                    <a:pt x="5775" y="10608"/>
                  </a:lnTo>
                  <a:lnTo>
                    <a:pt x="5775" y="13956"/>
                  </a:lnTo>
                  <a:cubicBezTo>
                    <a:pt x="5775" y="15295"/>
                    <a:pt x="6863" y="16383"/>
                    <a:pt x="8202" y="16383"/>
                  </a:cubicBezTo>
                  <a:cubicBezTo>
                    <a:pt x="9521" y="16383"/>
                    <a:pt x="10609" y="15295"/>
                    <a:pt x="10609" y="13956"/>
                  </a:cubicBezTo>
                  <a:lnTo>
                    <a:pt x="10609" y="10608"/>
                  </a:lnTo>
                  <a:lnTo>
                    <a:pt x="13956" y="10608"/>
                  </a:lnTo>
                  <a:cubicBezTo>
                    <a:pt x="15296" y="10608"/>
                    <a:pt x="16384" y="9520"/>
                    <a:pt x="16384" y="8181"/>
                  </a:cubicBezTo>
                  <a:cubicBezTo>
                    <a:pt x="16384" y="6842"/>
                    <a:pt x="15296" y="5775"/>
                    <a:pt x="13956" y="5775"/>
                  </a:cubicBezTo>
                  <a:lnTo>
                    <a:pt x="10609" y="5775"/>
                  </a:lnTo>
                  <a:lnTo>
                    <a:pt x="10609" y="2427"/>
                  </a:lnTo>
                  <a:cubicBezTo>
                    <a:pt x="10609" y="1088"/>
                    <a:pt x="9521" y="0"/>
                    <a:pt x="8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7" name="Google Shape;627;p38"/>
            <p:cNvGrpSpPr/>
            <p:nvPr/>
          </p:nvGrpSpPr>
          <p:grpSpPr>
            <a:xfrm>
              <a:off x="1725799" y="3313697"/>
              <a:ext cx="445652" cy="311224"/>
              <a:chOff x="1649599" y="3389897"/>
              <a:chExt cx="445652" cy="311224"/>
            </a:xfrm>
          </p:grpSpPr>
          <p:sp>
            <p:nvSpPr>
              <p:cNvPr id="628" name="Google Shape;628;p38"/>
              <p:cNvSpPr/>
              <p:nvPr/>
            </p:nvSpPr>
            <p:spPr>
              <a:xfrm>
                <a:off x="1649599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7" y="1"/>
                    </a:moveTo>
                    <a:cubicBezTo>
                      <a:pt x="1088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8" y="7973"/>
                      <a:pt x="2427" y="7973"/>
                    </a:cubicBezTo>
                    <a:cubicBezTo>
                      <a:pt x="3766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66" y="1"/>
                      <a:pt x="24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1784217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07" y="1"/>
                    </a:moveTo>
                    <a:cubicBezTo>
                      <a:pt x="1068" y="1"/>
                      <a:pt x="1" y="1068"/>
                      <a:pt x="1" y="2407"/>
                    </a:cubicBezTo>
                    <a:lnTo>
                      <a:pt x="1" y="5546"/>
                    </a:lnTo>
                    <a:cubicBezTo>
                      <a:pt x="1" y="6885"/>
                      <a:pt x="1068" y="7973"/>
                      <a:pt x="2407" y="7973"/>
                    </a:cubicBezTo>
                    <a:cubicBezTo>
                      <a:pt x="3746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46" y="1"/>
                      <a:pt x="24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1918662" y="3389897"/>
                <a:ext cx="42154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3" extrusionOk="0">
                    <a:moveTo>
                      <a:pt x="2427" y="1"/>
                    </a:moveTo>
                    <a:cubicBezTo>
                      <a:pt x="1088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8" y="7973"/>
                      <a:pt x="2427" y="7973"/>
                    </a:cubicBezTo>
                    <a:cubicBezTo>
                      <a:pt x="3766" y="7973"/>
                      <a:pt x="4854" y="6885"/>
                      <a:pt x="4854" y="5546"/>
                    </a:cubicBezTo>
                    <a:lnTo>
                      <a:pt x="4854" y="2407"/>
                    </a:lnTo>
                    <a:cubicBezTo>
                      <a:pt x="4854" y="1068"/>
                      <a:pt x="3766" y="1"/>
                      <a:pt x="24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2053280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1"/>
                    </a:moveTo>
                    <a:cubicBezTo>
                      <a:pt x="1089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9" y="7973"/>
                      <a:pt x="2428" y="7973"/>
                    </a:cubicBezTo>
                    <a:cubicBezTo>
                      <a:pt x="3767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67" y="1"/>
                      <a:pt x="24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1649599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8" y="7972"/>
                      <a:pt x="2427" y="7972"/>
                    </a:cubicBezTo>
                    <a:cubicBezTo>
                      <a:pt x="3766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1784217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07" y="0"/>
                    </a:moveTo>
                    <a:cubicBezTo>
                      <a:pt x="1068" y="0"/>
                      <a:pt x="1" y="1088"/>
                      <a:pt x="1" y="2406"/>
                    </a:cubicBezTo>
                    <a:lnTo>
                      <a:pt x="1" y="5545"/>
                    </a:lnTo>
                    <a:cubicBezTo>
                      <a:pt x="1" y="6884"/>
                      <a:pt x="1068" y="7972"/>
                      <a:pt x="2407" y="7972"/>
                    </a:cubicBezTo>
                    <a:cubicBezTo>
                      <a:pt x="3746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46" y="0"/>
                      <a:pt x="24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1918662" y="3510901"/>
                <a:ext cx="42154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2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8" y="7972"/>
                      <a:pt x="2427" y="7972"/>
                    </a:cubicBezTo>
                    <a:cubicBezTo>
                      <a:pt x="3766" y="7972"/>
                      <a:pt x="4854" y="6884"/>
                      <a:pt x="4854" y="5545"/>
                    </a:cubicBezTo>
                    <a:lnTo>
                      <a:pt x="4854" y="2406"/>
                    </a:lnTo>
                    <a:cubicBezTo>
                      <a:pt x="485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053280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28" y="0"/>
                    </a:moveTo>
                    <a:cubicBezTo>
                      <a:pt x="1089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9" y="7972"/>
                      <a:pt x="2428" y="7972"/>
                    </a:cubicBezTo>
                    <a:cubicBezTo>
                      <a:pt x="3767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1649599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8" y="7972"/>
                      <a:pt x="2427" y="7972"/>
                    </a:cubicBezTo>
                    <a:cubicBezTo>
                      <a:pt x="376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1784217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07" y="0"/>
                    </a:moveTo>
                    <a:cubicBezTo>
                      <a:pt x="1068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68" y="7972"/>
                      <a:pt x="2407" y="7972"/>
                    </a:cubicBezTo>
                    <a:cubicBezTo>
                      <a:pt x="374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46" y="0"/>
                      <a:pt x="24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1918662" y="3631896"/>
                <a:ext cx="42154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3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8" y="7972"/>
                      <a:pt x="2427" y="7972"/>
                    </a:cubicBezTo>
                    <a:cubicBezTo>
                      <a:pt x="3766" y="7972"/>
                      <a:pt x="4854" y="6905"/>
                      <a:pt x="4854" y="5566"/>
                    </a:cubicBezTo>
                    <a:lnTo>
                      <a:pt x="4854" y="2427"/>
                    </a:lnTo>
                    <a:cubicBezTo>
                      <a:pt x="485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2053280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9" y="7972"/>
                      <a:pt x="2428" y="7972"/>
                    </a:cubicBezTo>
                    <a:cubicBezTo>
                      <a:pt x="3767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8"/>
            <p:cNvGrpSpPr/>
            <p:nvPr/>
          </p:nvGrpSpPr>
          <p:grpSpPr>
            <a:xfrm>
              <a:off x="2340950" y="3510094"/>
              <a:ext cx="176598" cy="190403"/>
              <a:chOff x="2264750" y="3586294"/>
              <a:chExt cx="176598" cy="190403"/>
            </a:xfrm>
          </p:grpSpPr>
          <p:sp>
            <p:nvSpPr>
              <p:cNvPr id="641" name="Google Shape;641;p38"/>
              <p:cNvSpPr/>
              <p:nvPr/>
            </p:nvSpPr>
            <p:spPr>
              <a:xfrm>
                <a:off x="2264750" y="3586294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89" y="7972"/>
                      <a:pt x="2428" y="7972"/>
                    </a:cubicBezTo>
                    <a:cubicBezTo>
                      <a:pt x="3767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2399368" y="3586294"/>
                <a:ext cx="41980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7973" extrusionOk="0">
                    <a:moveTo>
                      <a:pt x="2428" y="0"/>
                    </a:moveTo>
                    <a:cubicBezTo>
                      <a:pt x="1089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89" y="7972"/>
                      <a:pt x="2428" y="7972"/>
                    </a:cubicBezTo>
                    <a:cubicBezTo>
                      <a:pt x="374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46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2264750" y="3707471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1" y="1068"/>
                      <a:pt x="1" y="2407"/>
                    </a:cubicBezTo>
                    <a:lnTo>
                      <a:pt x="1" y="5545"/>
                    </a:lnTo>
                    <a:cubicBezTo>
                      <a:pt x="1" y="6884"/>
                      <a:pt x="1089" y="7972"/>
                      <a:pt x="2428" y="7972"/>
                    </a:cubicBezTo>
                    <a:cubicBezTo>
                      <a:pt x="3767" y="7972"/>
                      <a:pt x="4834" y="6884"/>
                      <a:pt x="4834" y="5545"/>
                    </a:cubicBezTo>
                    <a:lnTo>
                      <a:pt x="4834" y="2407"/>
                    </a:lnTo>
                    <a:cubicBezTo>
                      <a:pt x="4834" y="106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2399368" y="3707471"/>
                <a:ext cx="41980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7973" extrusionOk="0">
                    <a:moveTo>
                      <a:pt x="2428" y="0"/>
                    </a:moveTo>
                    <a:cubicBezTo>
                      <a:pt x="1089" y="0"/>
                      <a:pt x="1" y="1068"/>
                      <a:pt x="1" y="2407"/>
                    </a:cubicBezTo>
                    <a:lnTo>
                      <a:pt x="1" y="5545"/>
                    </a:lnTo>
                    <a:cubicBezTo>
                      <a:pt x="1" y="6884"/>
                      <a:pt x="1089" y="7972"/>
                      <a:pt x="2428" y="7972"/>
                    </a:cubicBezTo>
                    <a:cubicBezTo>
                      <a:pt x="3746" y="7972"/>
                      <a:pt x="4834" y="6884"/>
                      <a:pt x="4834" y="5545"/>
                    </a:cubicBezTo>
                    <a:lnTo>
                      <a:pt x="4834" y="2407"/>
                    </a:lnTo>
                    <a:cubicBezTo>
                      <a:pt x="4834" y="1068"/>
                      <a:pt x="3746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5" name="Google Shape;645;p38"/>
            <p:cNvSpPr/>
            <p:nvPr/>
          </p:nvSpPr>
          <p:spPr>
            <a:xfrm>
              <a:off x="1845495" y="3706075"/>
              <a:ext cx="193140" cy="204386"/>
            </a:xfrm>
            <a:custGeom>
              <a:avLst/>
              <a:gdLst/>
              <a:ahLst/>
              <a:cxnLst/>
              <a:rect l="l" t="t" r="r" b="b"/>
              <a:pathLst>
                <a:path w="11132" h="23540" extrusionOk="0">
                  <a:moveTo>
                    <a:pt x="11132" y="12450"/>
                  </a:moveTo>
                  <a:lnTo>
                    <a:pt x="11132" y="1"/>
                  </a:lnTo>
                  <a:lnTo>
                    <a:pt x="1" y="1"/>
                  </a:lnTo>
                  <a:lnTo>
                    <a:pt x="1" y="23540"/>
                  </a:lnTo>
                  <a:lnTo>
                    <a:pt x="11132" y="23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1574822" y="2959150"/>
              <a:ext cx="1075128" cy="1075128"/>
            </a:xfrm>
            <a:custGeom>
              <a:avLst/>
              <a:gdLst/>
              <a:ahLst/>
              <a:cxnLst/>
              <a:rect l="l" t="t" r="r" b="b"/>
              <a:pathLst>
                <a:path w="123827" h="123827" extrusionOk="0">
                  <a:moveTo>
                    <a:pt x="26051" y="22828"/>
                  </a:moveTo>
                  <a:lnTo>
                    <a:pt x="26051" y="29189"/>
                  </a:lnTo>
                  <a:lnTo>
                    <a:pt x="7157" y="29189"/>
                  </a:lnTo>
                  <a:cubicBezTo>
                    <a:pt x="6382" y="29189"/>
                    <a:pt x="5734" y="28540"/>
                    <a:pt x="5734" y="27766"/>
                  </a:cubicBezTo>
                  <a:lnTo>
                    <a:pt x="5734" y="24272"/>
                  </a:lnTo>
                  <a:cubicBezTo>
                    <a:pt x="5734" y="23497"/>
                    <a:pt x="6382" y="22828"/>
                    <a:pt x="7157" y="22828"/>
                  </a:cubicBezTo>
                  <a:close/>
                  <a:moveTo>
                    <a:pt x="45070" y="4834"/>
                  </a:moveTo>
                  <a:cubicBezTo>
                    <a:pt x="50678" y="4834"/>
                    <a:pt x="55239" y="9395"/>
                    <a:pt x="55239" y="15003"/>
                  </a:cubicBezTo>
                  <a:lnTo>
                    <a:pt x="55239" y="29189"/>
                  </a:lnTo>
                  <a:lnTo>
                    <a:pt x="30884" y="29189"/>
                  </a:lnTo>
                  <a:lnTo>
                    <a:pt x="30884" y="15003"/>
                  </a:lnTo>
                  <a:cubicBezTo>
                    <a:pt x="30884" y="9395"/>
                    <a:pt x="35445" y="4834"/>
                    <a:pt x="41032" y="4834"/>
                  </a:cubicBezTo>
                  <a:close/>
                  <a:moveTo>
                    <a:pt x="78945" y="22828"/>
                  </a:moveTo>
                  <a:cubicBezTo>
                    <a:pt x="79720" y="22828"/>
                    <a:pt x="80368" y="23497"/>
                    <a:pt x="80368" y="24272"/>
                  </a:cubicBezTo>
                  <a:lnTo>
                    <a:pt x="80368" y="27766"/>
                  </a:lnTo>
                  <a:cubicBezTo>
                    <a:pt x="80368" y="28540"/>
                    <a:pt x="79720" y="29189"/>
                    <a:pt x="78945" y="29189"/>
                  </a:cubicBezTo>
                  <a:lnTo>
                    <a:pt x="60072" y="29189"/>
                  </a:lnTo>
                  <a:lnTo>
                    <a:pt x="60072" y="22828"/>
                  </a:lnTo>
                  <a:close/>
                  <a:moveTo>
                    <a:pt x="77125" y="34043"/>
                  </a:moveTo>
                  <a:lnTo>
                    <a:pt x="77125" y="95893"/>
                  </a:lnTo>
                  <a:lnTo>
                    <a:pt x="55741" y="95893"/>
                  </a:lnTo>
                  <a:lnTo>
                    <a:pt x="55741" y="88277"/>
                  </a:lnTo>
                  <a:lnTo>
                    <a:pt x="59759" y="88277"/>
                  </a:lnTo>
                  <a:cubicBezTo>
                    <a:pt x="61098" y="88277"/>
                    <a:pt x="62186" y="87189"/>
                    <a:pt x="62186" y="85850"/>
                  </a:cubicBezTo>
                  <a:cubicBezTo>
                    <a:pt x="62186" y="84511"/>
                    <a:pt x="61098" y="83444"/>
                    <a:pt x="59759" y="83444"/>
                  </a:cubicBezTo>
                  <a:lnTo>
                    <a:pt x="24607" y="83444"/>
                  </a:lnTo>
                  <a:cubicBezTo>
                    <a:pt x="23268" y="83444"/>
                    <a:pt x="22180" y="84511"/>
                    <a:pt x="22180" y="85850"/>
                  </a:cubicBezTo>
                  <a:cubicBezTo>
                    <a:pt x="22180" y="87189"/>
                    <a:pt x="23268" y="88277"/>
                    <a:pt x="24607" y="88277"/>
                  </a:cubicBezTo>
                  <a:lnTo>
                    <a:pt x="28624" y="88277"/>
                  </a:lnTo>
                  <a:lnTo>
                    <a:pt x="28624" y="95893"/>
                  </a:lnTo>
                  <a:lnTo>
                    <a:pt x="8977" y="95893"/>
                  </a:lnTo>
                  <a:lnTo>
                    <a:pt x="8977" y="34043"/>
                  </a:lnTo>
                  <a:close/>
                  <a:moveTo>
                    <a:pt x="28624" y="100727"/>
                  </a:moveTo>
                  <a:lnTo>
                    <a:pt x="28624" y="106962"/>
                  </a:lnTo>
                  <a:lnTo>
                    <a:pt x="8977" y="106962"/>
                  </a:lnTo>
                  <a:lnTo>
                    <a:pt x="8977" y="100727"/>
                  </a:lnTo>
                  <a:close/>
                  <a:moveTo>
                    <a:pt x="39756" y="88277"/>
                  </a:moveTo>
                  <a:lnTo>
                    <a:pt x="39756" y="106962"/>
                  </a:lnTo>
                  <a:lnTo>
                    <a:pt x="33478" y="106962"/>
                  </a:lnTo>
                  <a:lnTo>
                    <a:pt x="33478" y="88277"/>
                  </a:lnTo>
                  <a:close/>
                  <a:moveTo>
                    <a:pt x="50908" y="88277"/>
                  </a:moveTo>
                  <a:lnTo>
                    <a:pt x="50908" y="106962"/>
                  </a:lnTo>
                  <a:lnTo>
                    <a:pt x="44610" y="106962"/>
                  </a:lnTo>
                  <a:lnTo>
                    <a:pt x="44610" y="88277"/>
                  </a:lnTo>
                  <a:close/>
                  <a:moveTo>
                    <a:pt x="77125" y="100727"/>
                  </a:moveTo>
                  <a:lnTo>
                    <a:pt x="77125" y="106962"/>
                  </a:lnTo>
                  <a:lnTo>
                    <a:pt x="55741" y="106962"/>
                  </a:lnTo>
                  <a:lnTo>
                    <a:pt x="55741" y="100727"/>
                  </a:lnTo>
                  <a:close/>
                  <a:moveTo>
                    <a:pt x="101083" y="96395"/>
                  </a:moveTo>
                  <a:lnTo>
                    <a:pt x="101083" y="106962"/>
                  </a:lnTo>
                  <a:lnTo>
                    <a:pt x="95161" y="106962"/>
                  </a:lnTo>
                  <a:lnTo>
                    <a:pt x="95161" y="96395"/>
                  </a:lnTo>
                  <a:close/>
                  <a:moveTo>
                    <a:pt x="114788" y="54883"/>
                  </a:moveTo>
                  <a:cubicBezTo>
                    <a:pt x="114809" y="54883"/>
                    <a:pt x="114850" y="54925"/>
                    <a:pt x="114850" y="54946"/>
                  </a:cubicBezTo>
                  <a:lnTo>
                    <a:pt x="114850" y="106962"/>
                  </a:lnTo>
                  <a:lnTo>
                    <a:pt x="105916" y="106962"/>
                  </a:lnTo>
                  <a:lnTo>
                    <a:pt x="105916" y="96395"/>
                  </a:lnTo>
                  <a:lnTo>
                    <a:pt x="106920" y="96395"/>
                  </a:lnTo>
                  <a:cubicBezTo>
                    <a:pt x="108259" y="96395"/>
                    <a:pt x="109327" y="95307"/>
                    <a:pt x="109327" y="93968"/>
                  </a:cubicBezTo>
                  <a:cubicBezTo>
                    <a:pt x="109327" y="92629"/>
                    <a:pt x="108259" y="91541"/>
                    <a:pt x="106920" y="91541"/>
                  </a:cubicBezTo>
                  <a:lnTo>
                    <a:pt x="89324" y="91541"/>
                  </a:lnTo>
                  <a:cubicBezTo>
                    <a:pt x="87984" y="91541"/>
                    <a:pt x="86896" y="92629"/>
                    <a:pt x="86896" y="93968"/>
                  </a:cubicBezTo>
                  <a:cubicBezTo>
                    <a:pt x="86896" y="95307"/>
                    <a:pt x="87984" y="96395"/>
                    <a:pt x="89324" y="96395"/>
                  </a:cubicBezTo>
                  <a:lnTo>
                    <a:pt x="90328" y="96395"/>
                  </a:lnTo>
                  <a:lnTo>
                    <a:pt x="90328" y="106962"/>
                  </a:lnTo>
                  <a:lnTo>
                    <a:pt x="81958" y="106962"/>
                  </a:lnTo>
                  <a:lnTo>
                    <a:pt x="81958" y="54883"/>
                  </a:lnTo>
                  <a:close/>
                  <a:moveTo>
                    <a:pt x="118993" y="111795"/>
                  </a:moveTo>
                  <a:lnTo>
                    <a:pt x="118993" y="118993"/>
                  </a:lnTo>
                  <a:lnTo>
                    <a:pt x="4834" y="118993"/>
                  </a:lnTo>
                  <a:lnTo>
                    <a:pt x="4834" y="111795"/>
                  </a:lnTo>
                  <a:close/>
                  <a:moveTo>
                    <a:pt x="41053" y="0"/>
                  </a:moveTo>
                  <a:cubicBezTo>
                    <a:pt x="32767" y="0"/>
                    <a:pt x="26051" y="6738"/>
                    <a:pt x="26051" y="15003"/>
                  </a:cubicBezTo>
                  <a:lnTo>
                    <a:pt x="26051" y="17995"/>
                  </a:lnTo>
                  <a:lnTo>
                    <a:pt x="7157" y="17995"/>
                  </a:lnTo>
                  <a:cubicBezTo>
                    <a:pt x="3704" y="17995"/>
                    <a:pt x="900" y="20819"/>
                    <a:pt x="900" y="24272"/>
                  </a:cubicBezTo>
                  <a:lnTo>
                    <a:pt x="900" y="27766"/>
                  </a:lnTo>
                  <a:cubicBezTo>
                    <a:pt x="900" y="30130"/>
                    <a:pt x="2219" y="32181"/>
                    <a:pt x="4144" y="33248"/>
                  </a:cubicBezTo>
                  <a:lnTo>
                    <a:pt x="4144" y="106962"/>
                  </a:lnTo>
                  <a:lnTo>
                    <a:pt x="2428" y="106962"/>
                  </a:lnTo>
                  <a:cubicBezTo>
                    <a:pt x="1089" y="106962"/>
                    <a:pt x="1" y="108050"/>
                    <a:pt x="1" y="109389"/>
                  </a:cubicBezTo>
                  <a:lnTo>
                    <a:pt x="1" y="121420"/>
                  </a:lnTo>
                  <a:cubicBezTo>
                    <a:pt x="1" y="122738"/>
                    <a:pt x="1089" y="123826"/>
                    <a:pt x="2428" y="123826"/>
                  </a:cubicBezTo>
                  <a:lnTo>
                    <a:pt x="121420" y="123826"/>
                  </a:lnTo>
                  <a:cubicBezTo>
                    <a:pt x="122760" y="123826"/>
                    <a:pt x="123827" y="122738"/>
                    <a:pt x="123827" y="121420"/>
                  </a:cubicBezTo>
                  <a:lnTo>
                    <a:pt x="123827" y="109389"/>
                  </a:lnTo>
                  <a:cubicBezTo>
                    <a:pt x="123827" y="108050"/>
                    <a:pt x="122739" y="106962"/>
                    <a:pt x="121420" y="106962"/>
                  </a:cubicBezTo>
                  <a:lnTo>
                    <a:pt x="119684" y="106962"/>
                  </a:lnTo>
                  <a:lnTo>
                    <a:pt x="119684" y="54946"/>
                  </a:lnTo>
                  <a:cubicBezTo>
                    <a:pt x="119684" y="52247"/>
                    <a:pt x="117487" y="50050"/>
                    <a:pt x="114788" y="50050"/>
                  </a:cubicBezTo>
                  <a:lnTo>
                    <a:pt x="81958" y="50050"/>
                  </a:lnTo>
                  <a:lnTo>
                    <a:pt x="81958" y="33248"/>
                  </a:lnTo>
                  <a:cubicBezTo>
                    <a:pt x="83904" y="32181"/>
                    <a:pt x="85202" y="30130"/>
                    <a:pt x="85202" y="27766"/>
                  </a:cubicBezTo>
                  <a:lnTo>
                    <a:pt x="85202" y="24272"/>
                  </a:lnTo>
                  <a:cubicBezTo>
                    <a:pt x="85202" y="20819"/>
                    <a:pt x="82398" y="17995"/>
                    <a:pt x="78945" y="17995"/>
                  </a:cubicBezTo>
                  <a:lnTo>
                    <a:pt x="60072" y="17995"/>
                  </a:lnTo>
                  <a:lnTo>
                    <a:pt x="60072" y="15003"/>
                  </a:lnTo>
                  <a:cubicBezTo>
                    <a:pt x="60072" y="6738"/>
                    <a:pt x="53335" y="0"/>
                    <a:pt x="450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57;p59">
            <a:extLst>
              <a:ext uri="{FF2B5EF4-FFF2-40B4-BE49-F238E27FC236}">
                <a16:creationId xmlns:a16="http://schemas.microsoft.com/office/drawing/2014/main" id="{8EE8CE38-58F5-313A-31AD-8E04D4FDBCC7}"/>
              </a:ext>
            </a:extLst>
          </p:cNvPr>
          <p:cNvGrpSpPr/>
          <p:nvPr/>
        </p:nvGrpSpPr>
        <p:grpSpPr>
          <a:xfrm>
            <a:off x="7998305" y="4322392"/>
            <a:ext cx="432427" cy="388972"/>
            <a:chOff x="5446363" y="3385616"/>
            <a:chExt cx="432427" cy="388972"/>
          </a:xfrm>
        </p:grpSpPr>
        <p:sp>
          <p:nvSpPr>
            <p:cNvPr id="3" name="Google Shape;1358;p59">
              <a:extLst>
                <a:ext uri="{FF2B5EF4-FFF2-40B4-BE49-F238E27FC236}">
                  <a16:creationId xmlns:a16="http://schemas.microsoft.com/office/drawing/2014/main" id="{9FB8E0FF-52C2-947C-5D7C-EA46D9EFAB29}"/>
                </a:ext>
              </a:extLst>
            </p:cNvPr>
            <p:cNvSpPr/>
            <p:nvPr/>
          </p:nvSpPr>
          <p:spPr>
            <a:xfrm>
              <a:off x="5446363" y="3453475"/>
              <a:ext cx="369000" cy="22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59;p59">
              <a:extLst>
                <a:ext uri="{FF2B5EF4-FFF2-40B4-BE49-F238E27FC236}">
                  <a16:creationId xmlns:a16="http://schemas.microsoft.com/office/drawing/2014/main" id="{37CD5841-2157-AA45-23A6-A36C2051D02D}"/>
                </a:ext>
              </a:extLst>
            </p:cNvPr>
            <p:cNvSpPr/>
            <p:nvPr/>
          </p:nvSpPr>
          <p:spPr>
            <a:xfrm>
              <a:off x="5546121" y="3444790"/>
              <a:ext cx="88656" cy="132902"/>
            </a:xfrm>
            <a:custGeom>
              <a:avLst/>
              <a:gdLst/>
              <a:ahLst/>
              <a:cxnLst/>
              <a:rect l="l" t="t" r="r" b="b"/>
              <a:pathLst>
                <a:path w="1884" h="2825" extrusionOk="0">
                  <a:moveTo>
                    <a:pt x="942" y="0"/>
                  </a:moveTo>
                  <a:lnTo>
                    <a:pt x="126" y="1423"/>
                  </a:lnTo>
                  <a:cubicBezTo>
                    <a:pt x="42" y="1570"/>
                    <a:pt x="0" y="1716"/>
                    <a:pt x="0" y="1883"/>
                  </a:cubicBezTo>
                  <a:cubicBezTo>
                    <a:pt x="0" y="2407"/>
                    <a:pt x="440" y="2825"/>
                    <a:pt x="942" y="2825"/>
                  </a:cubicBezTo>
                  <a:cubicBezTo>
                    <a:pt x="1465" y="2825"/>
                    <a:pt x="1884" y="2407"/>
                    <a:pt x="1884" y="1883"/>
                  </a:cubicBezTo>
                  <a:cubicBezTo>
                    <a:pt x="1884" y="1716"/>
                    <a:pt x="1842" y="1570"/>
                    <a:pt x="1758" y="1423"/>
                  </a:cubicBezTo>
                  <a:lnTo>
                    <a:pt x="9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60;p59">
              <a:extLst>
                <a:ext uri="{FF2B5EF4-FFF2-40B4-BE49-F238E27FC236}">
                  <a16:creationId xmlns:a16="http://schemas.microsoft.com/office/drawing/2014/main" id="{599E3CC4-7674-2743-995F-66257C37E13A}"/>
                </a:ext>
              </a:extLst>
            </p:cNvPr>
            <p:cNvSpPr/>
            <p:nvPr/>
          </p:nvSpPr>
          <p:spPr>
            <a:xfrm>
              <a:off x="5489055" y="3385616"/>
              <a:ext cx="389734" cy="388972"/>
            </a:xfrm>
            <a:custGeom>
              <a:avLst/>
              <a:gdLst/>
              <a:ahLst/>
              <a:cxnLst/>
              <a:rect l="l" t="t" r="r" b="b"/>
              <a:pathLst>
                <a:path w="10735" h="10714" extrusionOk="0">
                  <a:moveTo>
                    <a:pt x="10107" y="628"/>
                  </a:moveTo>
                  <a:lnTo>
                    <a:pt x="10107" y="6298"/>
                  </a:lnTo>
                  <a:lnTo>
                    <a:pt x="650" y="6298"/>
                  </a:lnTo>
                  <a:lnTo>
                    <a:pt x="650" y="628"/>
                  </a:lnTo>
                  <a:close/>
                  <a:moveTo>
                    <a:pt x="10107" y="6926"/>
                  </a:moveTo>
                  <a:lnTo>
                    <a:pt x="10107" y="8182"/>
                  </a:lnTo>
                  <a:lnTo>
                    <a:pt x="650" y="8182"/>
                  </a:lnTo>
                  <a:lnTo>
                    <a:pt x="650" y="6926"/>
                  </a:lnTo>
                  <a:lnTo>
                    <a:pt x="5065" y="6926"/>
                  </a:lnTo>
                  <a:lnTo>
                    <a:pt x="5065" y="7554"/>
                  </a:lnTo>
                  <a:lnTo>
                    <a:pt x="5692" y="7554"/>
                  </a:lnTo>
                  <a:lnTo>
                    <a:pt x="5692" y="6926"/>
                  </a:lnTo>
                  <a:close/>
                  <a:moveTo>
                    <a:pt x="5692" y="8809"/>
                  </a:moveTo>
                  <a:lnTo>
                    <a:pt x="5692" y="10086"/>
                  </a:lnTo>
                  <a:lnTo>
                    <a:pt x="5065" y="10086"/>
                  </a:lnTo>
                  <a:lnTo>
                    <a:pt x="5065" y="8809"/>
                  </a:lnTo>
                  <a:close/>
                  <a:moveTo>
                    <a:pt x="1" y="0"/>
                  </a:moveTo>
                  <a:lnTo>
                    <a:pt x="1" y="8809"/>
                  </a:lnTo>
                  <a:lnTo>
                    <a:pt x="4437" y="8809"/>
                  </a:lnTo>
                  <a:lnTo>
                    <a:pt x="4437" y="10086"/>
                  </a:lnTo>
                  <a:lnTo>
                    <a:pt x="2554" y="10086"/>
                  </a:lnTo>
                  <a:lnTo>
                    <a:pt x="2554" y="10713"/>
                  </a:lnTo>
                  <a:lnTo>
                    <a:pt x="8203" y="10713"/>
                  </a:lnTo>
                  <a:lnTo>
                    <a:pt x="8203" y="10086"/>
                  </a:lnTo>
                  <a:lnTo>
                    <a:pt x="6320" y="10086"/>
                  </a:lnTo>
                  <a:lnTo>
                    <a:pt x="6320" y="8809"/>
                  </a:lnTo>
                  <a:lnTo>
                    <a:pt x="10735" y="8809"/>
                  </a:lnTo>
                  <a:lnTo>
                    <a:pt x="10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61;p59">
              <a:extLst>
                <a:ext uri="{FF2B5EF4-FFF2-40B4-BE49-F238E27FC236}">
                  <a16:creationId xmlns:a16="http://schemas.microsoft.com/office/drawing/2014/main" id="{E6D7CDEB-3050-82B1-076F-BF3176CF4A55}"/>
                </a:ext>
              </a:extLst>
            </p:cNvPr>
            <p:cNvSpPr/>
            <p:nvPr/>
          </p:nvSpPr>
          <p:spPr>
            <a:xfrm>
              <a:off x="5536180" y="3420543"/>
              <a:ext cx="113961" cy="170960"/>
            </a:xfrm>
            <a:custGeom>
              <a:avLst/>
              <a:gdLst/>
              <a:ahLst/>
              <a:cxnLst/>
              <a:rect l="l" t="t" r="r" b="b"/>
              <a:pathLst>
                <a:path w="3139" h="4709" extrusionOk="0">
                  <a:moveTo>
                    <a:pt x="1570" y="1256"/>
                  </a:moveTo>
                  <a:lnTo>
                    <a:pt x="2386" y="2679"/>
                  </a:lnTo>
                  <a:cubicBezTo>
                    <a:pt x="2448" y="2805"/>
                    <a:pt x="2511" y="2972"/>
                    <a:pt x="2511" y="3139"/>
                  </a:cubicBezTo>
                  <a:cubicBezTo>
                    <a:pt x="2511" y="3663"/>
                    <a:pt x="2072" y="4081"/>
                    <a:pt x="1570" y="4081"/>
                  </a:cubicBezTo>
                  <a:cubicBezTo>
                    <a:pt x="1046" y="4081"/>
                    <a:pt x="628" y="3663"/>
                    <a:pt x="628" y="3139"/>
                  </a:cubicBezTo>
                  <a:cubicBezTo>
                    <a:pt x="628" y="2972"/>
                    <a:pt x="670" y="2805"/>
                    <a:pt x="754" y="2679"/>
                  </a:cubicBezTo>
                  <a:lnTo>
                    <a:pt x="1570" y="1256"/>
                  </a:lnTo>
                  <a:close/>
                  <a:moveTo>
                    <a:pt x="1570" y="1"/>
                  </a:moveTo>
                  <a:lnTo>
                    <a:pt x="209" y="2365"/>
                  </a:lnTo>
                  <a:cubicBezTo>
                    <a:pt x="63" y="2595"/>
                    <a:pt x="0" y="2867"/>
                    <a:pt x="0" y="3139"/>
                  </a:cubicBezTo>
                  <a:cubicBezTo>
                    <a:pt x="0" y="3997"/>
                    <a:pt x="691" y="4709"/>
                    <a:pt x="1570" y="4709"/>
                  </a:cubicBezTo>
                  <a:cubicBezTo>
                    <a:pt x="2427" y="4709"/>
                    <a:pt x="3139" y="4018"/>
                    <a:pt x="3139" y="3139"/>
                  </a:cubicBezTo>
                  <a:cubicBezTo>
                    <a:pt x="3139" y="2867"/>
                    <a:pt x="3055" y="2595"/>
                    <a:pt x="2930" y="2365"/>
                  </a:cubicBezTo>
                  <a:lnTo>
                    <a:pt x="1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62;p59">
              <a:extLst>
                <a:ext uri="{FF2B5EF4-FFF2-40B4-BE49-F238E27FC236}">
                  <a16:creationId xmlns:a16="http://schemas.microsoft.com/office/drawing/2014/main" id="{963736D4-F270-0D0E-F974-95C432257E1B}"/>
                </a:ext>
              </a:extLst>
            </p:cNvPr>
            <p:cNvSpPr/>
            <p:nvPr/>
          </p:nvSpPr>
          <p:spPr>
            <a:xfrm>
              <a:off x="5672908" y="3431943"/>
              <a:ext cx="113961" cy="22836"/>
            </a:xfrm>
            <a:custGeom>
              <a:avLst/>
              <a:gdLst/>
              <a:ahLst/>
              <a:cxnLst/>
              <a:rect l="l" t="t" r="r" b="b"/>
              <a:pathLst>
                <a:path w="3139" h="629" extrusionOk="0">
                  <a:moveTo>
                    <a:pt x="1" y="1"/>
                  </a:moveTo>
                  <a:lnTo>
                    <a:pt x="1" y="629"/>
                  </a:lnTo>
                  <a:lnTo>
                    <a:pt x="3139" y="629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63;p59">
              <a:extLst>
                <a:ext uri="{FF2B5EF4-FFF2-40B4-BE49-F238E27FC236}">
                  <a16:creationId xmlns:a16="http://schemas.microsoft.com/office/drawing/2014/main" id="{C3F2A877-3829-565B-FE63-26B3AB2C9004}"/>
                </a:ext>
              </a:extLst>
            </p:cNvPr>
            <p:cNvSpPr/>
            <p:nvPr/>
          </p:nvSpPr>
          <p:spPr>
            <a:xfrm>
              <a:off x="5672908" y="3477543"/>
              <a:ext cx="159560" cy="22800"/>
            </a:xfrm>
            <a:custGeom>
              <a:avLst/>
              <a:gdLst/>
              <a:ahLst/>
              <a:cxnLst/>
              <a:rect l="l" t="t" r="r" b="b"/>
              <a:pathLst>
                <a:path w="4395" h="628" extrusionOk="0">
                  <a:moveTo>
                    <a:pt x="1" y="0"/>
                  </a:moveTo>
                  <a:lnTo>
                    <a:pt x="1" y="628"/>
                  </a:lnTo>
                  <a:lnTo>
                    <a:pt x="4394" y="628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4;p59">
              <a:extLst>
                <a:ext uri="{FF2B5EF4-FFF2-40B4-BE49-F238E27FC236}">
                  <a16:creationId xmlns:a16="http://schemas.microsoft.com/office/drawing/2014/main" id="{B93AFCCC-669E-5130-1AA3-3C6683EDB4F1}"/>
                </a:ext>
              </a:extLst>
            </p:cNvPr>
            <p:cNvSpPr/>
            <p:nvPr/>
          </p:nvSpPr>
          <p:spPr>
            <a:xfrm>
              <a:off x="5672908" y="3523107"/>
              <a:ext cx="159560" cy="22836"/>
            </a:xfrm>
            <a:custGeom>
              <a:avLst/>
              <a:gdLst/>
              <a:ahLst/>
              <a:cxnLst/>
              <a:rect l="l" t="t" r="r" b="b"/>
              <a:pathLst>
                <a:path w="4395" h="629" extrusionOk="0">
                  <a:moveTo>
                    <a:pt x="1" y="1"/>
                  </a:moveTo>
                  <a:lnTo>
                    <a:pt x="1" y="628"/>
                  </a:lnTo>
                  <a:lnTo>
                    <a:pt x="4394" y="628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5;p59">
              <a:extLst>
                <a:ext uri="{FF2B5EF4-FFF2-40B4-BE49-F238E27FC236}">
                  <a16:creationId xmlns:a16="http://schemas.microsoft.com/office/drawing/2014/main" id="{515ACEAC-19BF-51A9-4F4C-213069815895}"/>
                </a:ext>
              </a:extLst>
            </p:cNvPr>
            <p:cNvSpPr/>
            <p:nvPr/>
          </p:nvSpPr>
          <p:spPr>
            <a:xfrm>
              <a:off x="5672908" y="3568708"/>
              <a:ext cx="159560" cy="22800"/>
            </a:xfrm>
            <a:custGeom>
              <a:avLst/>
              <a:gdLst/>
              <a:ahLst/>
              <a:cxnLst/>
              <a:rect l="l" t="t" r="r" b="b"/>
              <a:pathLst>
                <a:path w="4395" h="628" extrusionOk="0">
                  <a:moveTo>
                    <a:pt x="1" y="0"/>
                  </a:moveTo>
                  <a:lnTo>
                    <a:pt x="1" y="628"/>
                  </a:lnTo>
                  <a:lnTo>
                    <a:pt x="4394" y="628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ood Transfusion Center by Slidesgo">
  <a:themeElements>
    <a:clrScheme name="Simple Light">
      <a:dk1>
        <a:srgbClr val="000000"/>
      </a:dk1>
      <a:lt1>
        <a:srgbClr val="EFEFEF"/>
      </a:lt1>
      <a:dk2>
        <a:srgbClr val="EFEFEF"/>
      </a:dk2>
      <a:lt2>
        <a:srgbClr val="B20909"/>
      </a:lt2>
      <a:accent1>
        <a:srgbClr val="850707"/>
      </a:accent1>
      <a:accent2>
        <a:srgbClr val="B20909"/>
      </a:accent2>
      <a:accent3>
        <a:srgbClr val="B20909"/>
      </a:accent3>
      <a:accent4>
        <a:srgbClr val="EFEFEF"/>
      </a:accent4>
      <a:accent5>
        <a:srgbClr val="EFEFEF"/>
      </a:accent5>
      <a:accent6>
        <a:srgbClr val="FFFFFF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Apresentação na tela (16:9)</PresentationFormat>
  <Paragraphs>51</Paragraphs>
  <Slides>19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Karla</vt:lpstr>
      <vt:lpstr>Arial</vt:lpstr>
      <vt:lpstr>Rajdhani</vt:lpstr>
      <vt:lpstr>Blood Transfusion Center by Slidesgo</vt:lpstr>
      <vt:lpstr>Hemocentro</vt:lpstr>
      <vt:lpstr>Organograma</vt:lpstr>
      <vt:lpstr>Négocio</vt:lpstr>
      <vt:lpstr>Versão</vt:lpstr>
      <vt:lpstr>Requisitos funcionais </vt:lpstr>
      <vt:lpstr>Requisitos não funcionais </vt:lpstr>
      <vt:lpstr>Oportunidades de melhoria</vt:lpstr>
      <vt:lpstr>Funcionalidades</vt:lpstr>
      <vt:lpstr>Cadastramento do doador</vt:lpstr>
      <vt:lpstr>Agendamentos</vt:lpstr>
      <vt:lpstr>Bolsas de coleta</vt:lpstr>
      <vt:lpstr>Níveis de Sangue </vt:lpstr>
      <vt:lpstr>Níveis de Sangue </vt:lpstr>
      <vt:lpstr>Protótipo da tela </vt:lpstr>
      <vt:lpstr>Casos de uso UML</vt:lpstr>
      <vt:lpstr>MER</vt:lpstr>
      <vt:lpstr>Script do banco de dados</vt:lpstr>
      <vt:lpstr>Inovações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Hemocentro</dc:title>
  <cp:lastModifiedBy>Ribeiro Cleiton</cp:lastModifiedBy>
  <cp:revision>13</cp:revision>
  <dcterms:modified xsi:type="dcterms:W3CDTF">2023-06-02T13:09:45Z</dcterms:modified>
</cp:coreProperties>
</file>