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8" r:id="rId2"/>
    <p:sldId id="263" r:id="rId3"/>
    <p:sldId id="370" r:id="rId4"/>
    <p:sldId id="377" r:id="rId5"/>
    <p:sldId id="37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ADB"/>
    <a:srgbClr val="653C76"/>
    <a:srgbClr val="4C4E50"/>
    <a:srgbClr val="67B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390" autoAdjust="0"/>
  </p:normalViewPr>
  <p:slideViewPr>
    <p:cSldViewPr snapToGrid="0">
      <p:cViewPr varScale="1">
        <p:scale>
          <a:sx n="87" d="100"/>
          <a:sy n="87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B08A2-25EE-4C0A-95CE-346D0A62A07A}" type="datetimeFigureOut">
              <a:rPr lang="en-GB" smtClean="0"/>
              <a:t>01/07/2020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8758-89D4-449B-8555-83042FBEB5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08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8758-89D4-449B-8555-83042FBEB50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15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8758-89D4-449B-8555-83042FBEB50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28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8758-89D4-449B-8555-83042FBEB50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6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8758-89D4-449B-8555-83042FBEB50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98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8758-89D4-449B-8555-83042FBEB50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02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C8758-89D4-449B-8555-83042FBEB50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4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30DA-4FC8-49F1-AF53-51E38AE8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9CADB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CA44D-341D-4386-8C15-E74D7E2FB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653C76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AE38-6813-46EE-86ED-DF6EA3B5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2B750C-F96A-4460-9D46-CA909F3C7511}"/>
              </a:ext>
            </a:extLst>
          </p:cNvPr>
          <p:cNvGrpSpPr/>
          <p:nvPr userDrawn="1"/>
        </p:nvGrpSpPr>
        <p:grpSpPr>
          <a:xfrm>
            <a:off x="9143999" y="5399773"/>
            <a:ext cx="3113773" cy="1549667"/>
            <a:chOff x="9143999" y="5399773"/>
            <a:chExt cx="3113773" cy="15496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8E3228-B662-45A8-AC16-89664054F0BD}"/>
                </a:ext>
              </a:extLst>
            </p:cNvPr>
            <p:cNvSpPr/>
            <p:nvPr userDrawn="1"/>
          </p:nvSpPr>
          <p:spPr>
            <a:xfrm>
              <a:off x="9143999" y="5399773"/>
              <a:ext cx="3113773" cy="1549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1F4A62-EB75-40A2-9865-D96C12E45A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0943" y="5687226"/>
              <a:ext cx="2688656" cy="851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72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rgbClr val="4C4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1105-4D54-41F2-9207-33544426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663CA-EACE-4D90-971E-2387E5D7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11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solidFill>
          <a:srgbClr val="67B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7076-9E1F-4671-954E-0B876FA1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48736-9ABA-4122-BA65-BF89095E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84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F1A2-79A3-443D-A48A-8415487D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9348-FA22-452B-A38D-DC5D4724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169024" cy="50471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25A2-FC84-4BBB-B237-BFE812312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0214" cy="344693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241FE-C0F8-42D4-8B68-74B0904F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62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E387-AAD4-48F7-90A1-EC4720F3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DFBEE-4097-40DF-8B93-712EDD365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457200"/>
            <a:ext cx="6169025" cy="5146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E4881-B2BD-406C-890D-0D3F2E1C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466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4A99-AF7E-4800-94F9-2D9891E0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50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F71A1-378A-4844-857F-E1D051F1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0D59CD9-F02B-4018-BAFD-08C9503A7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8894" y="412377"/>
            <a:ext cx="10632141" cy="5002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0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0D59CD9-F02B-4018-BAFD-08C9503A7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1999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9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0240-0EBF-4570-822C-465EC8B2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35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59D6E-AF2D-4898-9B0B-CF258200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4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ABF4-3870-4545-ABB9-FF4AE6C0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97C9-22B7-4D4C-B952-31B5754E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0E2F0-32C9-4705-83EA-E01724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48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7ACD-1D19-4192-B945-97F63042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FFF2-7A45-4F01-B06E-A79053E9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224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C1FB-AEB0-4206-BCE3-42804C38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50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261B-EF05-40D3-A7E4-C3A219D4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08E7-96B2-4198-A8B4-0326121D3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8221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873BA-55A4-4BA6-8185-988BE9B5E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822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F898-AB40-4A5E-8C93-329E3AB9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55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31BC-12FE-45DA-AA80-5A2C2AEE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4096-4116-425A-BACE-D8975D1B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52C7F-D8DD-4C64-B381-307476DCB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78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28C75-6650-4760-B3D2-803AD53FB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4F9AD-08F1-44B3-A211-7A7A498E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78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86215-5C9B-47DE-A27B-29E19AC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51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1DD1-1D8A-4D5B-9D4A-0913BBC4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AD086-3064-4251-B848-4E64960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10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rgbClr val="653C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619A2-BA69-4905-AC0F-F32BE6ED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86C56B-51B8-4BF8-81E3-60336F92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82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rgbClr val="79CA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A9E8-097E-44EB-B911-728A9285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533C5-1BD9-4CBE-A14A-3A0ED874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68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203E3-A080-4A0A-AA74-1C846A12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6DE0-1964-49E8-BD2F-A2377247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24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46F8-B258-4B18-A266-868CE1010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5988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8ECB-90BE-4468-8E13-FB1D179D8773}" type="datetimeFigureOut">
              <a:rPr lang="en-GB" smtClean="0"/>
              <a:t>01/07/2020</a:t>
            </a:fld>
            <a:endParaRPr lang="en-GB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9F527A1-8AFD-4520-B165-80F74901AC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5" t="22900" r="12816" b="18873"/>
          <a:stretch/>
        </p:blipFill>
        <p:spPr>
          <a:xfrm>
            <a:off x="9337825" y="5611349"/>
            <a:ext cx="2854175" cy="12466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06E8BD8-4B48-4A64-95D1-572CF513C44F}"/>
              </a:ext>
            </a:extLst>
          </p:cNvPr>
          <p:cNvGrpSpPr/>
          <p:nvPr userDrawn="1"/>
        </p:nvGrpSpPr>
        <p:grpSpPr>
          <a:xfrm>
            <a:off x="9143999" y="5399773"/>
            <a:ext cx="3113773" cy="1549667"/>
            <a:chOff x="9143999" y="5399773"/>
            <a:chExt cx="3113773" cy="15496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8F57CF-1CF9-4ACD-9E66-C8574707F940}"/>
                </a:ext>
              </a:extLst>
            </p:cNvPr>
            <p:cNvSpPr/>
            <p:nvPr userDrawn="1"/>
          </p:nvSpPr>
          <p:spPr>
            <a:xfrm>
              <a:off x="9143999" y="5399773"/>
              <a:ext cx="3113773" cy="1549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3A2F29-1357-40A1-9910-25AFBCD729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0943" y="5687226"/>
              <a:ext cx="2688656" cy="851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3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61" r:id="rId10"/>
    <p:sldLayoutId id="2147483662" r:id="rId11"/>
    <p:sldLayoutId id="2147483656" r:id="rId12"/>
    <p:sldLayoutId id="2147483657" r:id="rId13"/>
    <p:sldLayoutId id="2147483663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9CADB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53C76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53C76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53C76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53C76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53C76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D69C-9C0F-412D-85EB-33B734371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96" y="-521764"/>
            <a:ext cx="12006806" cy="2387600"/>
          </a:xfrm>
        </p:spPr>
        <p:txBody>
          <a:bodyPr/>
          <a:lstStyle/>
          <a:p>
            <a:r>
              <a:rPr lang="en-GB" dirty="0"/>
              <a:t>HTML</a:t>
            </a:r>
            <a:br>
              <a:rPr lang="en-GB" dirty="0"/>
            </a:br>
            <a:r>
              <a:rPr lang="en-GB" dirty="0"/>
              <a:t>Crash-Course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88A7B-7701-430A-99BA-41D2A8297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90014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/>
              <a:t>Scope:</a:t>
            </a:r>
          </a:p>
          <a:p>
            <a:r>
              <a:rPr lang="en-GB" sz="2800" dirty="0"/>
              <a:t>An overview for the Process Street Validation</a:t>
            </a:r>
          </a:p>
        </p:txBody>
      </p:sp>
    </p:spTree>
    <p:extLst>
      <p:ext uri="{BB962C8B-B14F-4D97-AF65-F5344CB8AC3E}">
        <p14:creationId xmlns:p14="http://schemas.microsoft.com/office/powerpoint/2010/main" val="180860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D9F2-8658-4F6B-92C2-2AF69C42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Client Side &amp;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BBF9-060B-428C-B61F-F08CB6A8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5472289" cy="3822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HTML</a:t>
            </a:r>
          </a:p>
          <a:p>
            <a:pPr marL="0" indent="0">
              <a:buNone/>
            </a:pPr>
            <a:r>
              <a:rPr lang="en-GB" dirty="0"/>
              <a:t>CSS</a:t>
            </a:r>
          </a:p>
          <a:p>
            <a:pPr marL="0" indent="0">
              <a:buNone/>
            </a:pPr>
            <a:r>
              <a:rPr lang="en-GB" dirty="0" err="1"/>
              <a:t>Javascript</a:t>
            </a:r>
            <a:r>
              <a:rPr lang="en-GB" dirty="0"/>
              <a:t>*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E30D9-5BA8-4DDF-B483-A59B4AD9B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GB" dirty="0"/>
              <a:t>PHP</a:t>
            </a:r>
          </a:p>
          <a:p>
            <a:pPr marL="0" indent="0" algn="r">
              <a:buNone/>
            </a:pPr>
            <a:r>
              <a:rPr lang="en-GB" dirty="0"/>
              <a:t>C#</a:t>
            </a:r>
          </a:p>
          <a:p>
            <a:pPr marL="0" indent="0" algn="r">
              <a:buNone/>
            </a:pPr>
            <a:r>
              <a:rPr lang="en-GB" dirty="0"/>
              <a:t>Java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9C842-4D62-4CF9-848F-818B5CF0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51" y="1445362"/>
            <a:ext cx="6160298" cy="39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9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D9F2-8658-4F6B-92C2-2AF69C42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(the content)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BBF9-060B-428C-B61F-F08CB6A8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5472289" cy="46672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Arial Black" panose="020B0A04020102020204" pitchFamily="34" charset="0"/>
              </a:rPr>
              <a:t>basicExample.html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5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Hello World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5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 am a header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5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Some text in the div</a:t>
            </a: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5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500" b="0" dirty="0">
                <a:solidFill>
                  <a:schemeClr val="bg1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2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0F4FA-9617-4973-8014-79CDC066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38" y="1825626"/>
            <a:ext cx="456311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D9F2-8658-4F6B-92C2-2AF69C42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CSS (the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BBF9-060B-428C-B61F-F08CB6A8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5472289" cy="4667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latin typeface="Arial Black" panose="020B0A04020102020204" pitchFamily="34" charset="0"/>
              </a:rPr>
              <a:t>style.css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#noShow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alsoHidden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0F4FA-9617-4973-8014-79CDC066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38" y="1825626"/>
            <a:ext cx="456311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7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D9F2-8658-4F6B-92C2-2AF69C42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Javascript</a:t>
            </a:r>
            <a:r>
              <a:rPr lang="en-GB" dirty="0"/>
              <a:t> (the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BBF9-060B-428C-B61F-F08CB6A8F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5472289" cy="4667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 Black" panose="020B0A04020102020204" pitchFamily="34" charset="0"/>
              </a:rPr>
              <a:t>script.js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showMessage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"Stop clicking me!"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showText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439C-087B-4764-B07B-FF6DC2E0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546"/>
            <a:ext cx="10515600" cy="1325563"/>
          </a:xfrm>
        </p:spPr>
        <p:txBody>
          <a:bodyPr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5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fruit Brand Colours">
      <a:dk1>
        <a:srgbClr val="653C76"/>
      </a:dk1>
      <a:lt1>
        <a:srgbClr val="F6F6F6"/>
      </a:lt1>
      <a:dk2>
        <a:srgbClr val="30407F"/>
      </a:dk2>
      <a:lt2>
        <a:srgbClr val="E7E6E6"/>
      </a:lt2>
      <a:accent1>
        <a:srgbClr val="67BD9D"/>
      </a:accent1>
      <a:accent2>
        <a:srgbClr val="FAB743"/>
      </a:accent2>
      <a:accent3>
        <a:srgbClr val="79CADB"/>
      </a:accent3>
      <a:accent4>
        <a:srgbClr val="673777"/>
      </a:accent4>
      <a:accent5>
        <a:srgbClr val="30407F"/>
      </a:accent5>
      <a:accent6>
        <a:srgbClr val="F6F6F6"/>
      </a:accent6>
      <a:hlink>
        <a:srgbClr val="E46138"/>
      </a:hlink>
      <a:folHlink>
        <a:srgbClr val="FAB74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fruit Template" id="{A0B351E9-0774-4EEE-83FE-2C9DA3E44C97}" vid="{D9B52F7C-8E52-4B03-8619-5280B38178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295</Words>
  <Application>Microsoft Office PowerPoint</Application>
  <PresentationFormat>Widescreen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Consolas</vt:lpstr>
      <vt:lpstr>Office Theme</vt:lpstr>
      <vt:lpstr>HTML Crash-Course</vt:lpstr>
      <vt:lpstr>Client Side &amp; Server Side</vt:lpstr>
      <vt:lpstr>HTML (the content)</vt:lpstr>
      <vt:lpstr>CSS (the style)</vt:lpstr>
      <vt:lpstr>Javascript (the function)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Behaviour-Driven  test writing</dc:title>
  <dc:creator>Simon Clements</dc:creator>
  <cp:lastModifiedBy>Simon Clements</cp:lastModifiedBy>
  <cp:revision>30</cp:revision>
  <dcterms:created xsi:type="dcterms:W3CDTF">2019-07-25T02:41:22Z</dcterms:created>
  <dcterms:modified xsi:type="dcterms:W3CDTF">2020-07-01T11:49:26Z</dcterms:modified>
</cp:coreProperties>
</file>