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4727"/>
  </p:normalViewPr>
  <p:slideViewPr>
    <p:cSldViewPr snapToGrid="0" snapToObjects="1">
      <p:cViewPr>
        <p:scale>
          <a:sx n="108" d="100"/>
          <a:sy n="108" d="100"/>
        </p:scale>
        <p:origin x="-32" y="-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0549-504E-844C-B356-189496B15B5C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BC7-D396-B74E-8866-25AA3CEB27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99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0549-504E-844C-B356-189496B15B5C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BC7-D396-B74E-8866-25AA3CEB27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2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0549-504E-844C-B356-189496B15B5C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BC7-D396-B74E-8866-25AA3CEB27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69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0549-504E-844C-B356-189496B15B5C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BC7-D396-B74E-8866-25AA3CEB27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09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0549-504E-844C-B356-189496B15B5C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BC7-D396-B74E-8866-25AA3CEB27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37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0549-504E-844C-B356-189496B15B5C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BC7-D396-B74E-8866-25AA3CEB27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5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0549-504E-844C-B356-189496B15B5C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BC7-D396-B74E-8866-25AA3CEB27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2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0549-504E-844C-B356-189496B15B5C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BC7-D396-B74E-8866-25AA3CEB27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79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0549-504E-844C-B356-189496B15B5C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BC7-D396-B74E-8866-25AA3CEB27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85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0549-504E-844C-B356-189496B15B5C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BC7-D396-B74E-8866-25AA3CEB27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90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0549-504E-844C-B356-189496B15B5C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7BC7-D396-B74E-8866-25AA3CEB27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55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70549-504E-844C-B356-189496B15B5C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B7BC7-D396-B74E-8866-25AA3CEB27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8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gif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r 22"/>
          <p:cNvGrpSpPr/>
          <p:nvPr/>
        </p:nvGrpSpPr>
        <p:grpSpPr>
          <a:xfrm>
            <a:off x="1080655" y="1484416"/>
            <a:ext cx="2520000" cy="2520000"/>
            <a:chOff x="1080655" y="1484416"/>
            <a:chExt cx="2520000" cy="2520000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1080655" y="1484416"/>
              <a:ext cx="2520000" cy="25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334" b="24187"/>
            <a:stretch/>
          </p:blipFill>
          <p:spPr>
            <a:xfrm>
              <a:off x="1357674" y="3091043"/>
              <a:ext cx="1965960" cy="783773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654" y="1577921"/>
              <a:ext cx="2340000" cy="1440000"/>
            </a:xfrm>
            <a:prstGeom prst="rect">
              <a:avLst/>
            </a:prstGeom>
          </p:spPr>
        </p:pic>
      </p:grpSp>
      <p:grpSp>
        <p:nvGrpSpPr>
          <p:cNvPr id="26" name="Grouper 25"/>
          <p:cNvGrpSpPr/>
          <p:nvPr/>
        </p:nvGrpSpPr>
        <p:grpSpPr>
          <a:xfrm>
            <a:off x="4073237" y="1484416"/>
            <a:ext cx="2520000" cy="2520000"/>
            <a:chOff x="4073237" y="1484416"/>
            <a:chExt cx="2520000" cy="2520000"/>
          </a:xfrm>
        </p:grpSpPr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4073237" y="1484416"/>
              <a:ext cx="2520000" cy="25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6002" y="3158932"/>
              <a:ext cx="1546596" cy="70710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6002" y="1562788"/>
              <a:ext cx="1756554" cy="1455133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4" name="Grouper 23"/>
          <p:cNvGrpSpPr/>
          <p:nvPr/>
        </p:nvGrpSpPr>
        <p:grpSpPr>
          <a:xfrm>
            <a:off x="6757061" y="1475817"/>
            <a:ext cx="2520000" cy="2520000"/>
            <a:chOff x="6757061" y="1475817"/>
            <a:chExt cx="2520000" cy="2520000"/>
          </a:xfrm>
        </p:grpSpPr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6757061" y="1475817"/>
              <a:ext cx="2520000" cy="25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4379" y="3158932"/>
              <a:ext cx="1359889" cy="634615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7061" y="1562788"/>
              <a:ext cx="2340000" cy="1440000"/>
            </a:xfrm>
            <a:prstGeom prst="rect">
              <a:avLst/>
            </a:prstGeom>
          </p:spPr>
        </p:pic>
      </p:grpSp>
      <p:grpSp>
        <p:nvGrpSpPr>
          <p:cNvPr id="27" name="Grouper 26"/>
          <p:cNvGrpSpPr/>
          <p:nvPr/>
        </p:nvGrpSpPr>
        <p:grpSpPr>
          <a:xfrm>
            <a:off x="1123641" y="4203866"/>
            <a:ext cx="2520000" cy="2520000"/>
            <a:chOff x="1123641" y="4203866"/>
            <a:chExt cx="2520000" cy="2520000"/>
          </a:xfrm>
        </p:grpSpPr>
        <p:sp>
          <p:nvSpPr>
            <p:cNvPr id="13" name="Rectangle 12"/>
            <p:cNvSpPr>
              <a:spLocks noChangeAspect="1"/>
            </p:cNvSpPr>
            <p:nvPr/>
          </p:nvSpPr>
          <p:spPr>
            <a:xfrm>
              <a:off x="1123641" y="4203866"/>
              <a:ext cx="2520000" cy="25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Image 17"/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641" y="4307319"/>
              <a:ext cx="2340000" cy="1440000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848" y="5747319"/>
              <a:ext cx="1937611" cy="896145"/>
            </a:xfrm>
            <a:prstGeom prst="rect">
              <a:avLst/>
            </a:prstGeom>
          </p:spPr>
        </p:pic>
      </p:grpSp>
      <p:grpSp>
        <p:nvGrpSpPr>
          <p:cNvPr id="28" name="Grouper 27"/>
          <p:cNvGrpSpPr/>
          <p:nvPr/>
        </p:nvGrpSpPr>
        <p:grpSpPr>
          <a:xfrm>
            <a:off x="4073236" y="4203866"/>
            <a:ext cx="2520000" cy="2520000"/>
            <a:chOff x="4073236" y="4203866"/>
            <a:chExt cx="2520000" cy="2520000"/>
          </a:xfrm>
        </p:grpSpPr>
        <p:pic>
          <p:nvPicPr>
            <p:cNvPr id="14" name="Image 13"/>
            <p:cNvPicPr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236" y="4299500"/>
              <a:ext cx="2340000" cy="1440000"/>
            </a:xfrm>
            <a:prstGeom prst="rect">
              <a:avLst/>
            </a:prstGeom>
          </p:spPr>
        </p:pic>
        <p:sp>
          <p:nvSpPr>
            <p:cNvPr id="15" name="Rectangle 14"/>
            <p:cNvSpPr>
              <a:spLocks noChangeAspect="1"/>
            </p:cNvSpPr>
            <p:nvPr/>
          </p:nvSpPr>
          <p:spPr>
            <a:xfrm>
              <a:off x="4073236" y="4203866"/>
              <a:ext cx="2520000" cy="25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1337" y="5753364"/>
              <a:ext cx="1975925" cy="884053"/>
            </a:xfrm>
            <a:prstGeom prst="rect">
              <a:avLst/>
            </a:prstGeom>
          </p:spPr>
        </p:pic>
      </p:grpSp>
      <p:grpSp>
        <p:nvGrpSpPr>
          <p:cNvPr id="29" name="Grouper 28"/>
          <p:cNvGrpSpPr/>
          <p:nvPr/>
        </p:nvGrpSpPr>
        <p:grpSpPr>
          <a:xfrm>
            <a:off x="6871545" y="4203866"/>
            <a:ext cx="2520000" cy="2520000"/>
            <a:chOff x="6871545" y="4203866"/>
            <a:chExt cx="2520000" cy="2520000"/>
          </a:xfrm>
        </p:grpSpPr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6871545" y="4203866"/>
              <a:ext cx="2520000" cy="25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1" name="Image 20"/>
            <p:cNvPicPr>
              <a:picLocks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1545" y="4299500"/>
              <a:ext cx="2340000" cy="1440000"/>
            </a:xfrm>
            <a:prstGeom prst="rect">
              <a:avLst/>
            </a:prstGeom>
          </p:spPr>
        </p:pic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771" y="5929102"/>
              <a:ext cx="1893103" cy="532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1242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5</cp:revision>
  <dcterms:created xsi:type="dcterms:W3CDTF">2017-03-13T21:44:52Z</dcterms:created>
  <dcterms:modified xsi:type="dcterms:W3CDTF">2017-03-14T03:34:29Z</dcterms:modified>
</cp:coreProperties>
</file>