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434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1205-ADDE-4B7F-9C1D-E5F560578D27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945-C8B1-4C91-A18A-C0003DC57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98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1205-ADDE-4B7F-9C1D-E5F560578D27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945-C8B1-4C91-A18A-C0003DC57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26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1205-ADDE-4B7F-9C1D-E5F560578D27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945-C8B1-4C91-A18A-C0003DC57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92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1205-ADDE-4B7F-9C1D-E5F560578D27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945-C8B1-4C91-A18A-C0003DC57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9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1205-ADDE-4B7F-9C1D-E5F560578D27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945-C8B1-4C91-A18A-C0003DC57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15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1205-ADDE-4B7F-9C1D-E5F560578D27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945-C8B1-4C91-A18A-C0003DC57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09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1205-ADDE-4B7F-9C1D-E5F560578D27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945-C8B1-4C91-A18A-C0003DC57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63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1205-ADDE-4B7F-9C1D-E5F560578D27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945-C8B1-4C91-A18A-C0003DC57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72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1205-ADDE-4B7F-9C1D-E5F560578D27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945-C8B1-4C91-A18A-C0003DC57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76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1205-ADDE-4B7F-9C1D-E5F560578D27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945-C8B1-4C91-A18A-C0003DC57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06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1205-ADDE-4B7F-9C1D-E5F560578D27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4F945-C8B1-4C91-A18A-C0003DC57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6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81205-ADDE-4B7F-9C1D-E5F560578D27}" type="datetimeFigureOut">
              <a:rPr lang="fr-FR" smtClean="0"/>
              <a:t>26/05/2025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4F945-C8B1-4C91-A18A-C0003DC576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58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636086-DFD8-87F3-740F-BE5F310F3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121"/>
            <a:ext cx="6858000" cy="7949758"/>
          </a:xfrm>
          <a:prstGeom prst="rect">
            <a:avLst/>
          </a:prstGeom>
        </p:spPr>
      </p:pic>
      <p:sp>
        <p:nvSpPr>
          <p:cNvPr id="6" name="Losange 5">
            <a:extLst>
              <a:ext uri="{FF2B5EF4-FFF2-40B4-BE49-F238E27FC236}">
                <a16:creationId xmlns:a16="http://schemas.microsoft.com/office/drawing/2014/main" id="{07BA744A-CA86-DC01-ADA4-150E1195F025}"/>
              </a:ext>
            </a:extLst>
          </p:cNvPr>
          <p:cNvSpPr/>
          <p:nvPr/>
        </p:nvSpPr>
        <p:spPr>
          <a:xfrm rot="17283339">
            <a:off x="3388995" y="8338819"/>
            <a:ext cx="80010" cy="152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DB7318FE-5476-044B-1625-25E10C981432}"/>
              </a:ext>
            </a:extLst>
          </p:cNvPr>
          <p:cNvSpPr/>
          <p:nvPr/>
        </p:nvSpPr>
        <p:spPr>
          <a:xfrm rot="15241822">
            <a:off x="4272916" y="8328970"/>
            <a:ext cx="80010" cy="152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Losange 7">
            <a:extLst>
              <a:ext uri="{FF2B5EF4-FFF2-40B4-BE49-F238E27FC236}">
                <a16:creationId xmlns:a16="http://schemas.microsoft.com/office/drawing/2014/main" id="{92D25ABA-B76D-EEFF-779F-5C1A818765A5}"/>
              </a:ext>
            </a:extLst>
          </p:cNvPr>
          <p:cNvSpPr/>
          <p:nvPr/>
        </p:nvSpPr>
        <p:spPr>
          <a:xfrm rot="1260079">
            <a:off x="4039236" y="7927651"/>
            <a:ext cx="80010" cy="152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Losange 8">
            <a:extLst>
              <a:ext uri="{FF2B5EF4-FFF2-40B4-BE49-F238E27FC236}">
                <a16:creationId xmlns:a16="http://schemas.microsoft.com/office/drawing/2014/main" id="{F65C88B2-7B76-3023-D695-F317C3702488}"/>
              </a:ext>
            </a:extLst>
          </p:cNvPr>
          <p:cNvSpPr/>
          <p:nvPr/>
        </p:nvSpPr>
        <p:spPr>
          <a:xfrm rot="20433145">
            <a:off x="3683637" y="7927956"/>
            <a:ext cx="80010" cy="152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osange 9">
            <a:extLst>
              <a:ext uri="{FF2B5EF4-FFF2-40B4-BE49-F238E27FC236}">
                <a16:creationId xmlns:a16="http://schemas.microsoft.com/office/drawing/2014/main" id="{61E884DA-317B-4CF5-4E6C-3236AE61605D}"/>
              </a:ext>
            </a:extLst>
          </p:cNvPr>
          <p:cNvSpPr/>
          <p:nvPr/>
        </p:nvSpPr>
        <p:spPr>
          <a:xfrm rot="1260079">
            <a:off x="4958716" y="5921051"/>
            <a:ext cx="80010" cy="152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osange 10">
            <a:extLst>
              <a:ext uri="{FF2B5EF4-FFF2-40B4-BE49-F238E27FC236}">
                <a16:creationId xmlns:a16="http://schemas.microsoft.com/office/drawing/2014/main" id="{952455F2-D273-6F58-458F-5165C8CBEE05}"/>
              </a:ext>
            </a:extLst>
          </p:cNvPr>
          <p:cNvSpPr/>
          <p:nvPr/>
        </p:nvSpPr>
        <p:spPr>
          <a:xfrm rot="20192185">
            <a:off x="3857037" y="3424412"/>
            <a:ext cx="80010" cy="152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Losange 11">
            <a:extLst>
              <a:ext uri="{FF2B5EF4-FFF2-40B4-BE49-F238E27FC236}">
                <a16:creationId xmlns:a16="http://schemas.microsoft.com/office/drawing/2014/main" id="{81792297-C417-EA87-04E4-A540D31EB9C6}"/>
              </a:ext>
            </a:extLst>
          </p:cNvPr>
          <p:cNvSpPr/>
          <p:nvPr/>
        </p:nvSpPr>
        <p:spPr>
          <a:xfrm rot="19034251">
            <a:off x="4185000" y="3421690"/>
            <a:ext cx="80010" cy="1524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4C431A02-D756-A141-9ECD-F2124BB6C80C}"/>
              </a:ext>
            </a:extLst>
          </p:cNvPr>
          <p:cNvSpPr/>
          <p:nvPr/>
        </p:nvSpPr>
        <p:spPr>
          <a:xfrm>
            <a:off x="3286109" y="5234718"/>
            <a:ext cx="80010" cy="152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CC5B1AD3-6BF9-6A43-EC2B-D1DE4F34FFF9}"/>
              </a:ext>
            </a:extLst>
          </p:cNvPr>
          <p:cNvSpPr/>
          <p:nvPr/>
        </p:nvSpPr>
        <p:spPr>
          <a:xfrm>
            <a:off x="3286109" y="3412952"/>
            <a:ext cx="80010" cy="1524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Losange 15">
            <a:extLst>
              <a:ext uri="{FF2B5EF4-FFF2-40B4-BE49-F238E27FC236}">
                <a16:creationId xmlns:a16="http://schemas.microsoft.com/office/drawing/2014/main" id="{A561EF92-0D33-02EC-9F29-F367FC7F0314}"/>
              </a:ext>
            </a:extLst>
          </p:cNvPr>
          <p:cNvSpPr/>
          <p:nvPr/>
        </p:nvSpPr>
        <p:spPr>
          <a:xfrm rot="1369492">
            <a:off x="2821060" y="3336752"/>
            <a:ext cx="80010" cy="1524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555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</TotalTime>
  <Words>0</Words>
  <Application>Microsoft Office PowerPoint</Application>
  <PresentationFormat>Format A4 (210 x 297 mm)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Clément BOUDES</dc:creator>
  <cp:lastModifiedBy>Clément BOUDES</cp:lastModifiedBy>
  <cp:revision>2</cp:revision>
  <dcterms:created xsi:type="dcterms:W3CDTF">2025-05-26T15:49:33Z</dcterms:created>
  <dcterms:modified xsi:type="dcterms:W3CDTF">2025-05-26T15:55:22Z</dcterms:modified>
</cp:coreProperties>
</file>