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85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émentine de MONTGOLFIER" userId="c2e8290dcf9772ac" providerId="LiveId" clId="{212FE0F4-7252-4458-864F-B50C48511FF3}"/>
    <pc:docChg chg="undo custSel modSld">
      <pc:chgData name="Clémentine de MONTGOLFIER" userId="c2e8290dcf9772ac" providerId="LiveId" clId="{212FE0F4-7252-4458-864F-B50C48511FF3}" dt="2024-01-22T13:55:38.206" v="60" actId="20577"/>
      <pc:docMkLst>
        <pc:docMk/>
      </pc:docMkLst>
      <pc:sldChg chg="addSp delSp modSp mod">
        <pc:chgData name="Clémentine de MONTGOLFIER" userId="c2e8290dcf9772ac" providerId="LiveId" clId="{212FE0F4-7252-4458-864F-B50C48511FF3}" dt="2024-01-22T13:55:38.206" v="60" actId="20577"/>
        <pc:sldMkLst>
          <pc:docMk/>
          <pc:sldMk cId="294646673" sldId="256"/>
        </pc:sldMkLst>
        <pc:spChg chg="mod">
          <ac:chgData name="Clémentine de MONTGOLFIER" userId="c2e8290dcf9772ac" providerId="LiveId" clId="{212FE0F4-7252-4458-864F-B50C48511FF3}" dt="2024-01-22T13:49:09.224" v="2" actId="1076"/>
          <ac:spMkLst>
            <pc:docMk/>
            <pc:sldMk cId="294646673" sldId="256"/>
            <ac:spMk id="4" creationId="{A3327283-B718-4D0E-A039-EB4F01BAD3B3}"/>
          </ac:spMkLst>
        </pc:spChg>
        <pc:spChg chg="mod">
          <ac:chgData name="Clémentine de MONTGOLFIER" userId="c2e8290dcf9772ac" providerId="LiveId" clId="{212FE0F4-7252-4458-864F-B50C48511FF3}" dt="2024-01-22T13:49:09.224" v="2" actId="1076"/>
          <ac:spMkLst>
            <pc:docMk/>
            <pc:sldMk cId="294646673" sldId="256"/>
            <ac:spMk id="39" creationId="{BFB47571-A0D7-4AD0-A6CC-261D8C71ABC7}"/>
          </ac:spMkLst>
        </pc:spChg>
        <pc:spChg chg="mod">
          <ac:chgData name="Clémentine de MONTGOLFIER" userId="c2e8290dcf9772ac" providerId="LiveId" clId="{212FE0F4-7252-4458-864F-B50C48511FF3}" dt="2024-01-22T13:49:09.224" v="2" actId="1076"/>
          <ac:spMkLst>
            <pc:docMk/>
            <pc:sldMk cId="294646673" sldId="256"/>
            <ac:spMk id="45" creationId="{150C3E5F-BC46-49FA-BA0B-60EAC0877C99}"/>
          </ac:spMkLst>
        </pc:spChg>
        <pc:spChg chg="mod">
          <ac:chgData name="Clémentine de MONTGOLFIER" userId="c2e8290dcf9772ac" providerId="LiveId" clId="{212FE0F4-7252-4458-864F-B50C48511FF3}" dt="2024-01-22T13:55:38.206" v="60" actId="20577"/>
          <ac:spMkLst>
            <pc:docMk/>
            <pc:sldMk cId="294646673" sldId="256"/>
            <ac:spMk id="46" creationId="{48952707-1129-463E-B47C-6C7E372C89F3}"/>
          </ac:spMkLst>
        </pc:spChg>
        <pc:spChg chg="mod">
          <ac:chgData name="Clémentine de MONTGOLFIER" userId="c2e8290dcf9772ac" providerId="LiveId" clId="{212FE0F4-7252-4458-864F-B50C48511FF3}" dt="2024-01-22T13:49:09.224" v="2" actId="1076"/>
          <ac:spMkLst>
            <pc:docMk/>
            <pc:sldMk cId="294646673" sldId="256"/>
            <ac:spMk id="47" creationId="{5FE782D3-30A1-42D5-B417-EDC9691FBFCE}"/>
          </ac:spMkLst>
        </pc:spChg>
        <pc:spChg chg="mod">
          <ac:chgData name="Clémentine de MONTGOLFIER" userId="c2e8290dcf9772ac" providerId="LiveId" clId="{212FE0F4-7252-4458-864F-B50C48511FF3}" dt="2024-01-22T13:49:09.224" v="2" actId="1076"/>
          <ac:spMkLst>
            <pc:docMk/>
            <pc:sldMk cId="294646673" sldId="256"/>
            <ac:spMk id="48" creationId="{93D50727-BEBB-4BC9-A742-067DADF48270}"/>
          </ac:spMkLst>
        </pc:spChg>
        <pc:spChg chg="mod">
          <ac:chgData name="Clémentine de MONTGOLFIER" userId="c2e8290dcf9772ac" providerId="LiveId" clId="{212FE0F4-7252-4458-864F-B50C48511FF3}" dt="2024-01-22T13:49:09.224" v="2" actId="1076"/>
          <ac:spMkLst>
            <pc:docMk/>
            <pc:sldMk cId="294646673" sldId="256"/>
            <ac:spMk id="49" creationId="{ED22F91C-1B09-4983-84C6-B8BF002337EE}"/>
          </ac:spMkLst>
        </pc:spChg>
        <pc:spChg chg="mod">
          <ac:chgData name="Clémentine de MONTGOLFIER" userId="c2e8290dcf9772ac" providerId="LiveId" clId="{212FE0F4-7252-4458-864F-B50C48511FF3}" dt="2024-01-22T13:49:09.224" v="2" actId="1076"/>
          <ac:spMkLst>
            <pc:docMk/>
            <pc:sldMk cId="294646673" sldId="256"/>
            <ac:spMk id="51" creationId="{E922A468-A0BB-4F7E-8517-15C8329867C3}"/>
          </ac:spMkLst>
        </pc:spChg>
        <pc:spChg chg="mod">
          <ac:chgData name="Clémentine de MONTGOLFIER" userId="c2e8290dcf9772ac" providerId="LiveId" clId="{212FE0F4-7252-4458-864F-B50C48511FF3}" dt="2024-01-22T13:49:21.872" v="6" actId="20577"/>
          <ac:spMkLst>
            <pc:docMk/>
            <pc:sldMk cId="294646673" sldId="256"/>
            <ac:spMk id="52" creationId="{3A345B6D-4CA9-4476-AF97-4002961E18CA}"/>
          </ac:spMkLst>
        </pc:spChg>
        <pc:spChg chg="mod">
          <ac:chgData name="Clémentine de MONTGOLFIER" userId="c2e8290dcf9772ac" providerId="LiveId" clId="{212FE0F4-7252-4458-864F-B50C48511FF3}" dt="2024-01-22T13:49:09.224" v="2" actId="1076"/>
          <ac:spMkLst>
            <pc:docMk/>
            <pc:sldMk cId="294646673" sldId="256"/>
            <ac:spMk id="53" creationId="{98649EF3-EF10-4DF5-B8A9-5D885EF90698}"/>
          </ac:spMkLst>
        </pc:spChg>
        <pc:spChg chg="mod">
          <ac:chgData name="Clémentine de MONTGOLFIER" userId="c2e8290dcf9772ac" providerId="LiveId" clId="{212FE0F4-7252-4458-864F-B50C48511FF3}" dt="2024-01-22T13:49:09.224" v="2" actId="1076"/>
          <ac:spMkLst>
            <pc:docMk/>
            <pc:sldMk cId="294646673" sldId="256"/>
            <ac:spMk id="54" creationId="{63097AF1-E3C3-46CE-B8C4-F054184E8108}"/>
          </ac:spMkLst>
        </pc:spChg>
        <pc:spChg chg="mod">
          <ac:chgData name="Clémentine de MONTGOLFIER" userId="c2e8290dcf9772ac" providerId="LiveId" clId="{212FE0F4-7252-4458-864F-B50C48511FF3}" dt="2024-01-22T13:49:09.224" v="2" actId="1076"/>
          <ac:spMkLst>
            <pc:docMk/>
            <pc:sldMk cId="294646673" sldId="256"/>
            <ac:spMk id="55" creationId="{0131D606-2ED7-43DD-80E0-44B84B47B043}"/>
          </ac:spMkLst>
        </pc:spChg>
        <pc:spChg chg="add del mod">
          <ac:chgData name="Clémentine de MONTGOLFIER" userId="c2e8290dcf9772ac" providerId="LiveId" clId="{212FE0F4-7252-4458-864F-B50C48511FF3}" dt="2024-01-22T13:54:12.575" v="57" actId="478"/>
          <ac:spMkLst>
            <pc:docMk/>
            <pc:sldMk cId="294646673" sldId="256"/>
            <ac:spMk id="56" creationId="{9BF26C58-2201-46E0-9D17-DC6C69AC9897}"/>
          </ac:spMkLst>
        </pc:spChg>
        <pc:spChg chg="add del mod">
          <ac:chgData name="Clémentine de MONTGOLFIER" userId="c2e8290dcf9772ac" providerId="LiveId" clId="{212FE0F4-7252-4458-864F-B50C48511FF3}" dt="2024-01-22T13:54:13.823" v="58" actId="478"/>
          <ac:spMkLst>
            <pc:docMk/>
            <pc:sldMk cId="294646673" sldId="256"/>
            <ac:spMk id="57" creationId="{88644210-ADCC-43DF-B4E3-2AF8CD1635C3}"/>
          </ac:spMkLst>
        </pc:sp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6" creationId="{DB01D6C1-D711-442F-894A-41DEC039CE95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8" creationId="{4BF65C55-D299-4B9D-91A4-76B4EAE83EE7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10" creationId="{6600B8FF-291B-4FC9-82CC-A7852E6D8E78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18" creationId="{206592BD-66E2-4929-8DFF-0A33AEBD0F9D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19" creationId="{21851D0E-BC06-4FF7-852E-251E4B71A470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20" creationId="{A0C231A6-74E0-4757-BF37-4DBEC676C593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24" creationId="{5A76CB95-0EDD-41A5-91EA-C17694CBEA31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25" creationId="{A935C980-4B6D-49DF-BD24-3E5593EDA61D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26" creationId="{E738E69A-DBCE-4B33-A468-A8F22739A2A1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27" creationId="{F95CA848-A971-4BBC-AAB5-5D512FE197D2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28" creationId="{A345BD3E-6F8B-472E-B387-32AD8053C522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29" creationId="{EC1867BE-19DF-4D1F-9A2A-7542EA52B164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30" creationId="{2761B691-F050-4398-9C8D-59209A15C62F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31" creationId="{7E62671E-F999-4129-8233-A4C89D1DF5F4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32" creationId="{AC95ECC9-9B5E-4CA0-B0A1-1AB0BE6EC20C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33" creationId="{13D373B5-E3B1-4FF4-8A93-ED5647A3B879}"/>
          </ac:picMkLst>
        </pc:picChg>
        <pc:picChg chg="mod">
          <ac:chgData name="Clémentine de MONTGOLFIER" userId="c2e8290dcf9772ac" providerId="LiveId" clId="{212FE0F4-7252-4458-864F-B50C48511FF3}" dt="2024-01-22T13:49:09.224" v="2" actId="1076"/>
          <ac:picMkLst>
            <pc:docMk/>
            <pc:sldMk cId="294646673" sldId="256"/>
            <ac:picMk id="34" creationId="{A55DC76D-9455-4503-AD04-CFA7F7404E32}"/>
          </ac:picMkLst>
        </pc:picChg>
        <pc:cxnChg chg="mod">
          <ac:chgData name="Clémentine de MONTGOLFIER" userId="c2e8290dcf9772ac" providerId="LiveId" clId="{212FE0F4-7252-4458-864F-B50C48511FF3}" dt="2024-01-22T13:49:09.224" v="2" actId="1076"/>
          <ac:cxnSpMkLst>
            <pc:docMk/>
            <pc:sldMk cId="294646673" sldId="256"/>
            <ac:cxnSpMk id="22" creationId="{641799E0-EF5D-45F4-A21D-81F0237D52CA}"/>
          </ac:cxnSpMkLst>
        </pc:cxnChg>
        <pc:cxnChg chg="mod">
          <ac:chgData name="Clémentine de MONTGOLFIER" userId="c2e8290dcf9772ac" providerId="LiveId" clId="{212FE0F4-7252-4458-864F-B50C48511FF3}" dt="2024-01-22T13:49:09.224" v="2" actId="1076"/>
          <ac:cxnSpMkLst>
            <pc:docMk/>
            <pc:sldMk cId="294646673" sldId="256"/>
            <ac:cxnSpMk id="23" creationId="{366096BE-242B-4C2C-A3DE-4557B778143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62D13-1F3F-45F0-9AEF-DFD55320F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045F22-5AF6-480D-A8F9-1A00895EA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39AA6B-819B-4425-878E-F0A6B795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9B7-9649-4FDE-8A63-A374238992A7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2FA289-5D91-4D7B-80AA-578D4E40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2E881C-A1B8-4C7C-97A4-59D1B417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14-D56C-4236-96C0-0715FDBCF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31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FC3E8-9EC8-458D-A1D8-446460E5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3D92A-A23B-45A6-AD76-C4500A00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4E1B89-545E-4FDB-B924-9B56CB88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9B7-9649-4FDE-8A63-A374238992A7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601F20-229F-443F-AA2C-5AEA735D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CFC804-F3C7-4A44-8104-498725FA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14-D56C-4236-96C0-0715FDBCF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4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5C8143-F805-439A-A655-0C73B2BB4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876B10-D2CA-4B30-808A-9BD094F0D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1FC3FB-146E-40B9-B66A-8E3EF0C2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9B7-9649-4FDE-8A63-A374238992A7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D90587-2BFA-43F0-B627-925C9FDF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F5758D-BDA4-4E9C-B9E8-2F009428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14-D56C-4236-96C0-0715FDBCF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94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D036C-F4E1-4CFA-A959-02A025E9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F8904-5E48-485B-9832-A1897622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FA81E-9A52-4DD1-8FB0-F794E207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9B7-9649-4FDE-8A63-A374238992A7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1073A-E7D2-4928-8073-DBB131DC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53D261-8435-454E-A6AE-BAB6071F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14-D56C-4236-96C0-0715FDBCF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58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9D98B3-CC96-4617-A891-68EABB0B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872094-AEE1-4DC6-B092-2B0AA507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962A7-825E-46BA-9D33-94134885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9B7-9649-4FDE-8A63-A374238992A7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19329-20EB-40D4-93FF-ADA02541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5417AE-ECEA-4A33-A665-279E46AC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14-D56C-4236-96C0-0715FDBCF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27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942C-4C5B-48AE-9F3C-74EB4665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25F89-65DA-4F80-9FDA-4BB493E64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B34F91-1A13-48F8-80DD-6C7446724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3DEEEB-A494-4D90-B309-1208246C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9B7-9649-4FDE-8A63-A374238992A7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7EC109-256F-43D9-862B-03DDD008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5FF6E9-250A-41CD-B437-7FA93F86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14-D56C-4236-96C0-0715FDBCF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6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40083-8FB6-4578-88E1-6291115D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6C6119-B88B-496F-82A9-954D3733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39D0DE-6136-43E3-9D46-865289D87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7AB2B2-0B21-49E3-85B1-FAF88420C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B4F656-AC76-4314-B948-942C88587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7D5D91-9985-4071-B800-EE1A3230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9B7-9649-4FDE-8A63-A374238992A7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B2643A-BE7C-485F-B997-6EA76525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6A9186-7203-461A-94AC-65DD9C6E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14-D56C-4236-96C0-0715FDBCF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02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CE9C6-E675-4E91-9418-82D65B75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DF9076-A9BC-4759-B5B9-4BCBCCC9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9B7-9649-4FDE-8A63-A374238992A7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953834-E80D-48C1-BFAC-D1860937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C36D1A-04DA-414D-9816-7DADDDE7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14-D56C-4236-96C0-0715FDBCF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59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7EB12D-93C5-4BC0-98E4-7F928F5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9B7-9649-4FDE-8A63-A374238992A7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F0870D-9A17-465C-BECB-54CA666C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1959DA-D3E3-46F6-BC0E-4062DE2A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14-D56C-4236-96C0-0715FDBCF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44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5648C-951D-4E85-A92A-B4C495E0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1CCAE1-BD1C-42F0-A83A-5B5D333E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9BF174-E2F1-44B1-8532-65BF581E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0C9E02-7E12-48C9-805C-18AE9654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9B7-9649-4FDE-8A63-A374238992A7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313804-8A99-4753-80F8-520A7ECC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272A1D-EDB4-4AD4-AFC8-50FFFE5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14-D56C-4236-96C0-0715FDBCF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94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91D37-2B8D-47FE-86F0-38D8E33A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B2D4B5-353F-47DC-B176-0B36EDD87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0DE87D-7636-41C3-859A-468607A9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4F9F95-608A-4737-A235-12EDF4E4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9B7-9649-4FDE-8A63-A374238992A7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34EDF-1D3B-471C-9B7C-FEE11BEF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CC146-85E2-47CF-89E8-B3E7B516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7114-D56C-4236-96C0-0715FDBCF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78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9E0FBB-BC33-499C-B942-C00E28CB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9ADFC-6CAA-4BCD-A8C8-2BB994C5C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B6B7CE-0980-41E1-8594-72323A857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79B7-9649-4FDE-8A63-A374238992A7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C44EC-B994-4622-8328-4895D08A4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F7EAA-5B35-4C15-9607-29FD09E6E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7114-D56C-4236-96C0-0715FDBCFC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76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 descr="Sapin avec un remplissage uni">
            <a:extLst>
              <a:ext uri="{FF2B5EF4-FFF2-40B4-BE49-F238E27FC236}">
                <a16:creationId xmlns:a16="http://schemas.microsoft.com/office/drawing/2014/main" id="{4BF65C55-D299-4B9D-91A4-76B4EAE83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2994" y="1628973"/>
            <a:ext cx="4402666" cy="4402666"/>
          </a:xfrm>
          <a:prstGeom prst="rect">
            <a:avLst/>
          </a:prstGeom>
        </p:spPr>
      </p:pic>
      <p:pic>
        <p:nvPicPr>
          <p:cNvPr id="33" name="Graphique 32" descr="Sapin avec un remplissage uni">
            <a:extLst>
              <a:ext uri="{FF2B5EF4-FFF2-40B4-BE49-F238E27FC236}">
                <a16:creationId xmlns:a16="http://schemas.microsoft.com/office/drawing/2014/main" id="{13D373B5-E3B1-4FF4-8A93-ED5647A3B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4276" y="3648272"/>
            <a:ext cx="1824339" cy="2296583"/>
          </a:xfrm>
          <a:prstGeom prst="rect">
            <a:avLst/>
          </a:prstGeom>
        </p:spPr>
      </p:pic>
      <p:pic>
        <p:nvPicPr>
          <p:cNvPr id="10" name="Graphique 9" descr="Sapin avec un remplissage uni">
            <a:extLst>
              <a:ext uri="{FF2B5EF4-FFF2-40B4-BE49-F238E27FC236}">
                <a16:creationId xmlns:a16="http://schemas.microsoft.com/office/drawing/2014/main" id="{6600B8FF-291B-4FC9-82CC-A7852E6D8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9333" y="3887455"/>
            <a:ext cx="1634339" cy="2057400"/>
          </a:xfrm>
          <a:prstGeom prst="rect">
            <a:avLst/>
          </a:prstGeom>
        </p:spPr>
      </p:pic>
      <p:pic>
        <p:nvPicPr>
          <p:cNvPr id="28" name="Graphique 27" descr="Sapin avec un remplissage uni">
            <a:extLst>
              <a:ext uri="{FF2B5EF4-FFF2-40B4-BE49-F238E27FC236}">
                <a16:creationId xmlns:a16="http://schemas.microsoft.com/office/drawing/2014/main" id="{A345BD3E-6F8B-472E-B387-32AD8053C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8528" y="3311965"/>
            <a:ext cx="2131599" cy="2649009"/>
          </a:xfrm>
          <a:prstGeom prst="rect">
            <a:avLst/>
          </a:prstGeom>
        </p:spPr>
      </p:pic>
      <p:pic>
        <p:nvPicPr>
          <p:cNvPr id="25" name="Graphique 24" descr="Arbre à feuilles caduques avec un remplissage uni">
            <a:extLst>
              <a:ext uri="{FF2B5EF4-FFF2-40B4-BE49-F238E27FC236}">
                <a16:creationId xmlns:a16="http://schemas.microsoft.com/office/drawing/2014/main" id="{A935C980-4B6D-49DF-BD24-3E5593EDA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217" y="1380385"/>
            <a:ext cx="3187163" cy="4706832"/>
          </a:xfrm>
          <a:prstGeom prst="rect">
            <a:avLst/>
          </a:prstGeom>
        </p:spPr>
      </p:pic>
      <p:pic>
        <p:nvPicPr>
          <p:cNvPr id="6" name="Graphique 5" descr="Arbre à feuilles caduques avec un remplissage uni">
            <a:extLst>
              <a:ext uri="{FF2B5EF4-FFF2-40B4-BE49-F238E27FC236}">
                <a16:creationId xmlns:a16="http://schemas.microsoft.com/office/drawing/2014/main" id="{DB01D6C1-D711-442F-894A-41DEC039CE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3514" y="3281466"/>
            <a:ext cx="1600231" cy="2711734"/>
          </a:xfrm>
          <a:prstGeom prst="rect">
            <a:avLst/>
          </a:prstGeom>
        </p:spPr>
      </p:pic>
      <p:pic>
        <p:nvPicPr>
          <p:cNvPr id="24" name="Graphique 23" descr="Arbre à feuilles caduques avec un remplissage uni">
            <a:extLst>
              <a:ext uri="{FF2B5EF4-FFF2-40B4-BE49-F238E27FC236}">
                <a16:creationId xmlns:a16="http://schemas.microsoft.com/office/drawing/2014/main" id="{5A76CB95-0EDD-41A5-91EA-C17694CBEA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15331" y="3030411"/>
            <a:ext cx="1748382" cy="29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327283-B718-4D0E-A039-EB4F01BAD3B3}"/>
              </a:ext>
            </a:extLst>
          </p:cNvPr>
          <p:cNvSpPr/>
          <p:nvPr/>
        </p:nvSpPr>
        <p:spPr>
          <a:xfrm>
            <a:off x="338666" y="1524000"/>
            <a:ext cx="5757333" cy="433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Plante avec un remplissage uni">
            <a:extLst>
              <a:ext uri="{FF2B5EF4-FFF2-40B4-BE49-F238E27FC236}">
                <a16:creationId xmlns:a16="http://schemas.microsoft.com/office/drawing/2014/main" id="{206592BD-66E2-4929-8DFF-0A33AEBD0F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54544" y="5303416"/>
            <a:ext cx="596902" cy="596902"/>
          </a:xfrm>
          <a:prstGeom prst="rect">
            <a:avLst/>
          </a:prstGeom>
        </p:spPr>
      </p:pic>
      <p:pic>
        <p:nvPicPr>
          <p:cNvPr id="19" name="Graphique 18" descr="Plante avec un remplissage uni">
            <a:extLst>
              <a:ext uri="{FF2B5EF4-FFF2-40B4-BE49-F238E27FC236}">
                <a16:creationId xmlns:a16="http://schemas.microsoft.com/office/drawing/2014/main" id="{21851D0E-BC06-4FF7-852E-251E4B71A4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33301" y="5267614"/>
            <a:ext cx="648845" cy="648845"/>
          </a:xfrm>
          <a:prstGeom prst="rect">
            <a:avLst/>
          </a:prstGeom>
        </p:spPr>
      </p:pic>
      <p:pic>
        <p:nvPicPr>
          <p:cNvPr id="20" name="Graphique 19" descr="Plante avec un remplissage uni">
            <a:extLst>
              <a:ext uri="{FF2B5EF4-FFF2-40B4-BE49-F238E27FC236}">
                <a16:creationId xmlns:a16="http://schemas.microsoft.com/office/drawing/2014/main" id="{A0C231A6-74E0-4757-BF37-4DBEC676C5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63164" y="5207919"/>
            <a:ext cx="711199" cy="711199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41799E0-EF5D-45F4-A21D-81F0237D52CA}"/>
              </a:ext>
            </a:extLst>
          </p:cNvPr>
          <p:cNvCxnSpPr>
            <a:cxnSpLocks/>
          </p:cNvCxnSpPr>
          <p:nvPr/>
        </p:nvCxnSpPr>
        <p:spPr>
          <a:xfrm flipV="1">
            <a:off x="338666" y="4742826"/>
            <a:ext cx="5757333" cy="8467"/>
          </a:xfrm>
          <a:prstGeom prst="line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66096BE-242B-4C2C-A3DE-4557B778143A}"/>
              </a:ext>
            </a:extLst>
          </p:cNvPr>
          <p:cNvCxnSpPr>
            <a:cxnSpLocks/>
          </p:cNvCxnSpPr>
          <p:nvPr/>
        </p:nvCxnSpPr>
        <p:spPr>
          <a:xfrm>
            <a:off x="338666" y="3183467"/>
            <a:ext cx="5757333" cy="0"/>
          </a:xfrm>
          <a:prstGeom prst="line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Graphique 25" descr="Plante avec un remplissage uni">
            <a:extLst>
              <a:ext uri="{FF2B5EF4-FFF2-40B4-BE49-F238E27FC236}">
                <a16:creationId xmlns:a16="http://schemas.microsoft.com/office/drawing/2014/main" id="{E738E69A-DBCE-4B33-A468-A8F22739A2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3539" y="5317067"/>
            <a:ext cx="583880" cy="583880"/>
          </a:xfrm>
          <a:prstGeom prst="rect">
            <a:avLst/>
          </a:prstGeom>
        </p:spPr>
      </p:pic>
      <p:pic>
        <p:nvPicPr>
          <p:cNvPr id="27" name="Graphique 26" descr="Plante avec un remplissage uni">
            <a:extLst>
              <a:ext uri="{FF2B5EF4-FFF2-40B4-BE49-F238E27FC236}">
                <a16:creationId xmlns:a16="http://schemas.microsoft.com/office/drawing/2014/main" id="{F95CA848-A971-4BBC-AAB5-5D512FE197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2386" y="5275681"/>
            <a:ext cx="626213" cy="626213"/>
          </a:xfrm>
          <a:prstGeom prst="rect">
            <a:avLst/>
          </a:prstGeom>
        </p:spPr>
      </p:pic>
      <p:pic>
        <p:nvPicPr>
          <p:cNvPr id="29" name="Graphique 28" descr="Arbre à feuilles caduques avec un remplissage uni">
            <a:extLst>
              <a:ext uri="{FF2B5EF4-FFF2-40B4-BE49-F238E27FC236}">
                <a16:creationId xmlns:a16="http://schemas.microsoft.com/office/drawing/2014/main" id="{EC1867BE-19DF-4D1F-9A2A-7542EA52B1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0392" y="4795489"/>
            <a:ext cx="493988" cy="1119717"/>
          </a:xfrm>
          <a:prstGeom prst="rect">
            <a:avLst/>
          </a:prstGeom>
        </p:spPr>
      </p:pic>
      <p:pic>
        <p:nvPicPr>
          <p:cNvPr id="30" name="Graphique 29" descr="Arbre à feuilles caduques avec un remplissage uni">
            <a:extLst>
              <a:ext uri="{FF2B5EF4-FFF2-40B4-BE49-F238E27FC236}">
                <a16:creationId xmlns:a16="http://schemas.microsoft.com/office/drawing/2014/main" id="{2761B691-F050-4398-9C8D-59209A15C6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347" y="4720165"/>
            <a:ext cx="468592" cy="1197157"/>
          </a:xfrm>
          <a:prstGeom prst="rect">
            <a:avLst/>
          </a:prstGeom>
        </p:spPr>
      </p:pic>
      <p:pic>
        <p:nvPicPr>
          <p:cNvPr id="31" name="Graphique 30" descr="Sapin avec un remplissage uni">
            <a:extLst>
              <a:ext uri="{FF2B5EF4-FFF2-40B4-BE49-F238E27FC236}">
                <a16:creationId xmlns:a16="http://schemas.microsoft.com/office/drawing/2014/main" id="{7E62671E-F999-4129-8233-A4C89D1DF5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29119" y="4871707"/>
            <a:ext cx="444821" cy="1038733"/>
          </a:xfrm>
          <a:prstGeom prst="rect">
            <a:avLst/>
          </a:prstGeom>
        </p:spPr>
      </p:pic>
      <p:pic>
        <p:nvPicPr>
          <p:cNvPr id="32" name="Graphique 31" descr="Plante avec un remplissage uni">
            <a:extLst>
              <a:ext uri="{FF2B5EF4-FFF2-40B4-BE49-F238E27FC236}">
                <a16:creationId xmlns:a16="http://schemas.microsoft.com/office/drawing/2014/main" id="{AC95ECC9-9B5E-4CA0-B0A1-1AB0BE6EC2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01705" y="5265498"/>
            <a:ext cx="648845" cy="648845"/>
          </a:xfrm>
          <a:prstGeom prst="rect">
            <a:avLst/>
          </a:prstGeom>
        </p:spPr>
      </p:pic>
      <p:pic>
        <p:nvPicPr>
          <p:cNvPr id="34" name="Graphique 33" descr="Sapin avec un remplissage uni">
            <a:extLst>
              <a:ext uri="{FF2B5EF4-FFF2-40B4-BE49-F238E27FC236}">
                <a16:creationId xmlns:a16="http://schemas.microsoft.com/office/drawing/2014/main" id="{A55DC76D-9455-4503-AD04-CFA7F7404E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31806" y="4742826"/>
            <a:ext cx="496168" cy="115863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BFB47571-A0D7-4AD0-A6CC-261D8C71ABC7}"/>
              </a:ext>
            </a:extLst>
          </p:cNvPr>
          <p:cNvSpPr txBox="1"/>
          <p:nvPr/>
        </p:nvSpPr>
        <p:spPr>
          <a:xfrm>
            <a:off x="1316567" y="2100422"/>
            <a:ext cx="85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25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50C3E5F-BC46-49FA-BA0B-60EAC0877C99}"/>
              </a:ext>
            </a:extLst>
          </p:cNvPr>
          <p:cNvSpPr txBox="1"/>
          <p:nvPr/>
        </p:nvSpPr>
        <p:spPr>
          <a:xfrm>
            <a:off x="4095410" y="2089043"/>
            <a:ext cx="862313" cy="59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125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8952707-1129-463E-B47C-6C7E372C89F3}"/>
              </a:ext>
            </a:extLst>
          </p:cNvPr>
          <p:cNvSpPr txBox="1"/>
          <p:nvPr/>
        </p:nvSpPr>
        <p:spPr>
          <a:xfrm>
            <a:off x="1411776" y="4854812"/>
            <a:ext cx="85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500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FE782D3-30A1-42D5-B417-EDC9691FBFCE}"/>
              </a:ext>
            </a:extLst>
          </p:cNvPr>
          <p:cNvSpPr txBox="1"/>
          <p:nvPr/>
        </p:nvSpPr>
        <p:spPr>
          <a:xfrm>
            <a:off x="1335613" y="3706861"/>
            <a:ext cx="855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25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3D50727-BEBB-4BC9-A742-067DADF48270}"/>
              </a:ext>
            </a:extLst>
          </p:cNvPr>
          <p:cNvSpPr txBox="1"/>
          <p:nvPr/>
        </p:nvSpPr>
        <p:spPr>
          <a:xfrm>
            <a:off x="4089580" y="3693533"/>
            <a:ext cx="862313" cy="59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125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D22F91C-1B09-4983-84C6-B8BF002337EE}"/>
              </a:ext>
            </a:extLst>
          </p:cNvPr>
          <p:cNvSpPr txBox="1"/>
          <p:nvPr/>
        </p:nvSpPr>
        <p:spPr>
          <a:xfrm>
            <a:off x="4089957" y="4829975"/>
            <a:ext cx="862313" cy="59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300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922A468-A0BB-4F7E-8517-15C8329867C3}"/>
              </a:ext>
            </a:extLst>
          </p:cNvPr>
          <p:cNvSpPr txBox="1"/>
          <p:nvPr/>
        </p:nvSpPr>
        <p:spPr>
          <a:xfrm>
            <a:off x="351617" y="915701"/>
            <a:ext cx="30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Fagus sylvatica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A345B6D-4CA9-4476-AF97-4002961E18CA}"/>
              </a:ext>
            </a:extLst>
          </p:cNvPr>
          <p:cNvSpPr txBox="1"/>
          <p:nvPr/>
        </p:nvSpPr>
        <p:spPr>
          <a:xfrm>
            <a:off x="3121416" y="899582"/>
            <a:ext cx="302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Abies alba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8649EF3-EF10-4DF5-B8A9-5D885EF90698}"/>
              </a:ext>
            </a:extLst>
          </p:cNvPr>
          <p:cNvSpPr txBox="1"/>
          <p:nvPr/>
        </p:nvSpPr>
        <p:spPr>
          <a:xfrm rot="5400000">
            <a:off x="5614084" y="2132416"/>
            <a:ext cx="164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Very large wood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3097AF1-E3C3-46CE-B8C4-F054184E8108}"/>
              </a:ext>
            </a:extLst>
          </p:cNvPr>
          <p:cNvSpPr txBox="1"/>
          <p:nvPr/>
        </p:nvSpPr>
        <p:spPr>
          <a:xfrm rot="5400000">
            <a:off x="5760247" y="3646007"/>
            <a:ext cx="132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Medium to large wood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131D606-2ED7-43DD-80E0-44B84B47B043}"/>
              </a:ext>
            </a:extLst>
          </p:cNvPr>
          <p:cNvSpPr txBox="1"/>
          <p:nvPr/>
        </p:nvSpPr>
        <p:spPr>
          <a:xfrm rot="5400000">
            <a:off x="5727026" y="5113600"/>
            <a:ext cx="13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Small wood</a:t>
            </a:r>
          </a:p>
        </p:txBody>
      </p:sp>
    </p:spTree>
    <p:extLst>
      <p:ext uri="{BB962C8B-B14F-4D97-AF65-F5344CB8AC3E}">
        <p14:creationId xmlns:p14="http://schemas.microsoft.com/office/powerpoint/2010/main" val="2946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Clementine De-Montgolfier</dc:creator>
  <cp:lastModifiedBy>Clémentine de MONTGOLFIER</cp:lastModifiedBy>
  <cp:revision>4</cp:revision>
  <dcterms:created xsi:type="dcterms:W3CDTF">2024-01-22T13:37:33Z</dcterms:created>
  <dcterms:modified xsi:type="dcterms:W3CDTF">2024-01-22T14:56:24Z</dcterms:modified>
</cp:coreProperties>
</file>