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75A18-4AB7-4A22-A9EC-3B6453660806}" v="3" dt="2021-09-09T16:29:49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48077"/>
  </p:normalViewPr>
  <p:slideViewPr>
    <p:cSldViewPr snapToGrid="0">
      <p:cViewPr>
        <p:scale>
          <a:sx n="40" d="100"/>
          <a:sy n="40" d="100"/>
        </p:scale>
        <p:origin x="3488" y="144"/>
      </p:cViewPr>
      <p:guideLst/>
    </p:cSldViewPr>
  </p:slid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3DFAF-06DC-43B1-BBC9-0429973D07E9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CBC21-0F44-41F4-8EF4-24A9392F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8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Reminders from TP:</a:t>
            </a:r>
          </a:p>
          <a:p>
            <a:pPr marL="171450" indent="-171450" algn="l">
              <a:buFontTx/>
              <a:buChar char="-"/>
            </a:pPr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As you think about your slides, I recommend illustrating concepts with simple examples, if possible, and skipping details of derivations.</a:t>
            </a:r>
          </a:p>
          <a:p>
            <a:pPr algn="l"/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Being able to convince your committee that what you plan to do is a) new, and b) needed is an important part of the proposal/presentation. </a:t>
            </a:r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I typically want to see some evidence when I am being persuaded, and that’s where familiarity with previous research is 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4CBC21-0F44-41F4-8EF4-24A9392FA7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9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78A2-FB36-46F2-B168-A33C39653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0681" y="304800"/>
            <a:ext cx="11590638" cy="1625599"/>
          </a:xfrm>
          <a:solidFill>
            <a:schemeClr val="accent4"/>
          </a:solidFill>
          <a:effectLst>
            <a:outerShdw blurRad="50800" dist="1143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tIns="274320" anchor="t" anchorCtr="0"/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9E545-A6BD-4536-BBFE-65E9FE74001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191725"/>
            <a:ext cx="9144000" cy="430887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196CB-6216-429D-BB7C-14107F75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19A1-7C50-429F-9DB9-DD723957C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02631"/>
            <a:ext cx="10515600" cy="2852737"/>
          </a:xfrm>
        </p:spPr>
        <p:txBody>
          <a:bodyPr anchor="ctr" anchorCtr="0">
            <a:normAutofit/>
          </a:bodyPr>
          <a:lstStyle>
            <a:lvl1pPr algn="ctr">
              <a:defRPr sz="6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Section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D028F-DF11-4FD0-9D50-FE5B7192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32E37-2259-4F74-B282-F52D4433E186}"/>
              </a:ext>
            </a:extLst>
          </p:cNvPr>
          <p:cNvSpPr txBox="1"/>
          <p:nvPr userDrawn="1"/>
        </p:nvSpPr>
        <p:spPr>
          <a:xfrm>
            <a:off x="10886586" y="116930"/>
            <a:ext cx="1033272" cy="50292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5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453A51-6449-4702-A542-6016DBB73DAA}"/>
              </a:ext>
            </a:extLst>
          </p:cNvPr>
          <p:cNvSpPr/>
          <p:nvPr userDrawn="1"/>
        </p:nvSpPr>
        <p:spPr>
          <a:xfrm>
            <a:off x="9982200" y="0"/>
            <a:ext cx="2209800" cy="681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A4FBF-BCAE-478D-967E-F0E642ADD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580915" cy="681036"/>
          </a:xfrm>
          <a:ln>
            <a:solidFill>
              <a:schemeClr val="accent2"/>
            </a:solidFill>
          </a:ln>
        </p:spPr>
        <p:txBody>
          <a:bodyPr tIns="640080" bIns="548640"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B7D56-9E7F-47D3-905A-E5B7ADF18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1567542"/>
            <a:ext cx="11426372" cy="4408261"/>
          </a:xfrm>
        </p:spPr>
        <p:txBody>
          <a:bodyPr bIns="0"/>
          <a:lstStyle>
            <a:lvl1pPr>
              <a:buClr>
                <a:schemeClr val="accent1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1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1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1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1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19AA8-179D-4C2E-B5EC-50A1FA49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EB3A4-C5AA-4F32-B179-3144AB2D7971}"/>
              </a:ext>
            </a:extLst>
          </p:cNvPr>
          <p:cNvSpPr txBox="1"/>
          <p:nvPr userDrawn="1"/>
        </p:nvSpPr>
        <p:spPr>
          <a:xfrm>
            <a:off x="10886586" y="116930"/>
            <a:ext cx="1033272" cy="50292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7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F42BCC-F5D4-4161-A2A5-947B119B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A7B37A42-1143-48FC-B4BA-4801294DBE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98441-1229-4C95-B679-8D2416EF25E5}"/>
              </a:ext>
            </a:extLst>
          </p:cNvPr>
          <p:cNvSpPr txBox="1"/>
          <p:nvPr userDrawn="1"/>
        </p:nvSpPr>
        <p:spPr>
          <a:xfrm>
            <a:off x="10886586" y="116930"/>
            <a:ext cx="1033272" cy="50292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5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2AB29-4763-446A-AA03-D1241954F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00B5C-27DD-4D40-B0F1-A64C6F1D0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470E9-06F8-42FE-8EF6-F52173CE1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51ECF-E389-409B-A43A-64C40E12DD89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5AABF-4A2F-47B4-97B4-3F1286B9D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B8A2D-A9FC-47F9-9511-F55D6BE9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1966A-2CC9-4C6B-B272-AC20E82FE5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9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E399-8F82-44BE-8483-44A39F339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681" y="406400"/>
            <a:ext cx="11590638" cy="1439072"/>
          </a:xfrm>
        </p:spPr>
        <p:txBody>
          <a:bodyPr/>
          <a:lstStyle/>
          <a:p>
            <a:r>
              <a:rPr lang="en-US" dirty="0"/>
              <a:t>Preliminary Research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316E0-D1CA-4A13-881B-E154B2211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66371"/>
            <a:ext cx="9144000" cy="430887"/>
          </a:xfrm>
        </p:spPr>
        <p:txBody>
          <a:bodyPr/>
          <a:lstStyle/>
          <a:p>
            <a:r>
              <a:rPr lang="en-US" sz="1800" dirty="0">
                <a:effectLst/>
                <a:latin typeface="SFBX2488"/>
              </a:rPr>
              <a:t>Global sensitivity analysis methods for Monte Carlo radiation transport solvers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E1BA5-24E1-4B64-8B0B-B47330D01D66}"/>
              </a:ext>
            </a:extLst>
          </p:cNvPr>
          <p:cNvSpPr txBox="1"/>
          <p:nvPr/>
        </p:nvSpPr>
        <p:spPr>
          <a:xfrm>
            <a:off x="4489677" y="2264841"/>
            <a:ext cx="3212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Kayla Clements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99EF90-A411-401F-8C14-7CDD3B1CA8B7}"/>
              </a:ext>
            </a:extLst>
          </p:cNvPr>
          <p:cNvSpPr txBox="1"/>
          <p:nvPr/>
        </p:nvSpPr>
        <p:spPr>
          <a:xfrm>
            <a:off x="2292350" y="3282061"/>
            <a:ext cx="760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Advisor: Dr. Todd Palmer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8F4D9-1DAD-4C20-BA72-9CFFC30D09FD}"/>
              </a:ext>
            </a:extLst>
          </p:cNvPr>
          <p:cNvSpPr txBox="1"/>
          <p:nvPr/>
        </p:nvSpPr>
        <p:spPr>
          <a:xfrm>
            <a:off x="1110121" y="3609773"/>
            <a:ext cx="997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School of Nuclear Science and Engineering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6DD63-216C-4262-804C-B9493E409238}"/>
              </a:ext>
            </a:extLst>
          </p:cNvPr>
          <p:cNvSpPr txBox="1"/>
          <p:nvPr/>
        </p:nvSpPr>
        <p:spPr>
          <a:xfrm>
            <a:off x="1549400" y="4306818"/>
            <a:ext cx="90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February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2023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7091D53-DD57-47EB-B0AF-A2FFE7054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1322" y="5644828"/>
            <a:ext cx="2313355" cy="740748"/>
          </a:xfrm>
          <a:prstGeom prst="rect">
            <a:avLst/>
          </a:prstGeom>
        </p:spPr>
      </p:pic>
      <p:pic>
        <p:nvPicPr>
          <p:cNvPr id="13" name="Picture 12" descr="Text, logo&#10;&#10;Description automatically generated">
            <a:extLst>
              <a:ext uri="{FF2B5EF4-FFF2-40B4-BE49-F238E27FC236}">
                <a16:creationId xmlns:a16="http://schemas.microsoft.com/office/drawing/2014/main" id="{265AFDCD-F8A4-9E6E-0CCC-1B4C02F5F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959" y="5531151"/>
            <a:ext cx="2424121" cy="112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3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1881-1027-BE2F-D509-09A7B7DF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Progress — Global sensitivity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888E6-56D8-2EC6-1BA0-886352B14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61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E261-B9BD-CB2C-2076-E5189DFA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Progress — Challenge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54F9-FC10-3F84-2CDB-AF3373E1E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27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79B0-6C3D-49B5-BDC6-9A2A6079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39C52-D006-B10D-1BAD-8DA7D045F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0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C52D-E9EE-4E26-9B1B-1EDCFC0E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765383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180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33E5-457A-4B95-9B85-6E7EAF0F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 — Uncertainty quantification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13E5A-1F07-443A-92FA-62E5474B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0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6D4D-8964-A216-75D4-61545EB52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 — Global sensitivity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EB17-9B45-D2E5-AE33-61E8EFB3F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6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3368-A746-14EC-04CF-D15C349F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 — Monte Carlo radiation transport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F45C-6096-05ED-E08B-D7C73ECA3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27DE-30BC-38BB-FE03-6BC1E98B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0575F-BC73-B47D-C84E-5CBD67650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  <a:p>
            <a:r>
              <a:rPr lang="en-US" dirty="0"/>
              <a:t>Research objectives:</a:t>
            </a:r>
          </a:p>
          <a:p>
            <a:pPr lvl="1"/>
            <a:r>
              <a:rPr lang="en-US" dirty="0"/>
              <a:t>One</a:t>
            </a:r>
          </a:p>
          <a:p>
            <a:pPr lvl="1"/>
            <a:r>
              <a:rPr lang="en-US" dirty="0"/>
              <a:t>Two</a:t>
            </a:r>
          </a:p>
          <a:p>
            <a:pPr lvl="1"/>
            <a:r>
              <a:rPr lang="en-US" dirty="0"/>
              <a:t>Three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4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68A7-765F-517C-904B-2A8804A8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— Uncertainty quantification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CC548-1DC2-6908-EB23-0AC27EE36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0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8515-EED6-879E-5232-1788E589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— Global sensitivity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328C-F982-C078-1A59-0419A5120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3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C5D8-95CA-3831-E7D6-3E238911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— Challenge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978DC-1274-C272-56D4-9F2968A5F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1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71EA-7E03-2F04-8D5E-01672E34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Progress — Uncertainty quantification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48023-5757-63C3-EA44-B0245DFBD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8027"/>
      </p:ext>
    </p:extLst>
  </p:cSld>
  <p:clrMapOvr>
    <a:masterClrMapping/>
  </p:clrMapOvr>
</p:sld>
</file>

<file path=ppt/theme/theme1.xml><?xml version="1.0" encoding="utf-8"?>
<a:theme xmlns:a="http://schemas.openxmlformats.org/drawingml/2006/main" name="cement_orange_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55A11"/>
      </a:accent1>
      <a:accent2>
        <a:srgbClr val="FAEFEA"/>
      </a:accent2>
      <a:accent3>
        <a:srgbClr val="757070"/>
      </a:accent3>
      <a:accent4>
        <a:srgbClr val="C55A11"/>
      </a:accent4>
      <a:accent5>
        <a:srgbClr val="C55A11"/>
      </a:accent5>
      <a:accent6>
        <a:srgbClr val="C55A1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ment_presentation_template_orange" id="{C1F4ED65-4AAC-374E-A6C4-E407FE769211}" vid="{A0109884-C236-FA4B-BF02-AA93781783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cement_orange_theme</Template>
  <TotalTime>19</TotalTime>
  <Words>168</Words>
  <Application>Microsoft Macintosh PowerPoint</Application>
  <PresentationFormat>Widescreen</PresentationFormat>
  <Paragraphs>27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SFBX2488</vt:lpstr>
      <vt:lpstr>Slack-Lato</vt:lpstr>
      <vt:lpstr>cement_orange_theme</vt:lpstr>
      <vt:lpstr>Preliminary Research Proposal</vt:lpstr>
      <vt:lpstr>Context — Uncertainty quantification</vt:lpstr>
      <vt:lpstr>Context — Global sensitivity analysis</vt:lpstr>
      <vt:lpstr>Context — Monte Carlo radiation transport</vt:lpstr>
      <vt:lpstr>Research proposal</vt:lpstr>
      <vt:lpstr>Methods — Uncertainty quantification</vt:lpstr>
      <vt:lpstr>Methods — Global sensitivity analysis</vt:lpstr>
      <vt:lpstr>Methods — Challenge problem</vt:lpstr>
      <vt:lpstr>Progress — Uncertainty quantification</vt:lpstr>
      <vt:lpstr>Progress — Global sensitivity analysis</vt:lpstr>
      <vt:lpstr>Progress — Challenge problem</vt:lpstr>
      <vt:lpstr>Proposed schedule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Research Proposal</dc:title>
  <dc:creator>Clements, Kayla</dc:creator>
  <cp:lastModifiedBy>Clements, Kayla</cp:lastModifiedBy>
  <cp:revision>1</cp:revision>
  <dcterms:created xsi:type="dcterms:W3CDTF">2023-02-01T22:51:09Z</dcterms:created>
  <dcterms:modified xsi:type="dcterms:W3CDTF">2023-02-01T23:10:52Z</dcterms:modified>
</cp:coreProperties>
</file>