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Présentation de la solution technique et fonctionnelle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869440" y="6699240"/>
            <a:ext cx="38498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IT Consulting &amp; Development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Contexte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 client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Améliorer la gestion d’OC Pizza, entreprise de vente de pizzas en vue son extension, grâce à un système d’information qui couvre les différents besoins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 objectifs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Proposer une solution qui permet d’être plus efficace dans la gestion des commandes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Suivre en temps réel les commandes passées et les stocks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Proposer un aide-mémoire aux cuisiniers pour les recettes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Proposer un site internet où le client pourra passer commande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Rappel des fonctionnalités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Solution en deux parties 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Fonctionnalités clients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Le client peut consulter le catalogue sur les sites, commander, payer, modifier ou annuler sa commande. Il peut émettre des suggestions et des avis.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Fonctionnalités internes à l’entreprise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Peuvent être commune à plusieurs acteurs ou propre à un acteur. Concernent l’administration du catalogue, l’enregistrement d’une commande ainsi que son suivi et son encaissement, la gestion des stocks, l’accès aux statistiques et aux recettes.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Les acteurs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591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7 acteurs dont 5 représentés par le système :</a:t>
            </a:r>
            <a:endParaRPr b="0" lang="en-US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Vendeur/Manager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Cuisinier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Livreur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Client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Système bancaire</a:t>
            </a: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endParaRPr b="0" lang="en-US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erif Pro"/>
                <a:ea typeface="DejaVu Sans"/>
              </a:rPr>
              <a:t>* On considère qu’il y a un chef d’entreprise et potentiellement un technicien non représentés dans la solution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Système de notification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59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La commande disposera de plusieurs statuts selon son état d’avancement, divisés en deux types 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871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Statut de paiement 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: « Réglée » ou « Non réglée »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Statut d’avancement 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: « En attente de préparation », « En cours de préparation », « Prête à être livrée »,  « En cours de livraison », « Livrée ».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Parcours de la commande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1 –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Enregistrement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 : la commande est enregistrée dans le système par le client (via le site web) ou par le vendeur (téléphone ou sur place)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2 –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Détermination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 du lieu de production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 : déterminé par la géolocalisation ou par l’affluence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3 –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Réception de la commande au restaurant choisi 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: la commande est attribuée à un restaurant et est ajoutée à sa liste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4 –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Préparation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 : le cuisinier prépare la prochaine commande sur la liste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5 –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Livraison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 : le livreur est notifié par sa tablette de la prochaine commande à livrer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Parcours de la livraison</a:t>
            </a:r>
            <a:endParaRPr b="0" lang="en-US" sz="3200" spc="-1" strike="noStrike">
              <a:solidFill>
                <a:srgbClr val="ffffff"/>
              </a:solidFill>
              <a:latin typeface="source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151"/>
              </a:spcBef>
              <a:spcAft>
                <a:spcPts val="1151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Arial"/>
                <a:ea typeface="DejaVu Sans"/>
              </a:rPr>
              <a:t>1 – Le livreur change le statut d’avancement “En attente de livraison” à “En cours de livraison”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51"/>
              </a:spcBef>
              <a:spcAft>
                <a:spcPts val="1151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Arial"/>
                <a:ea typeface="DejaVu Sans"/>
              </a:rPr>
              <a:t>2 – Si la commande n’a pas le statut de paiement “Réglée”, le livreur encaisse la commande et met à jour le statut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51"/>
              </a:spcBef>
              <a:spcAft>
                <a:spcPts val="1151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Arial"/>
                <a:ea typeface="DejaVu Sans"/>
              </a:rPr>
              <a:t>3 – Le livreur livre la commande et modifie le statut d’avancement de “En cours de livraison” à “Livrée”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Proposition de la réalisation technique de la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449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Découpable en plusieurs parties 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Backend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 : Python, Django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Base de donnée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 : Postgres SQL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Frontend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 : Angular 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Application mobile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  <a:ea typeface="DejaVu Sans"/>
              </a:rPr>
              <a:t> : Android 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2019-11-15T14:11:13Z</dcterms:created>
  <dc:creator/>
  <dc:description/>
  <dc:language>fr-FR</dc:language>
  <cp:lastModifiedBy/>
  <dcterms:modified xsi:type="dcterms:W3CDTF">2019-11-26T20:36:26Z</dcterms:modified>
  <cp:revision>20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Personnalisé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