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FDBF-5C68-4BC7-AB71-7BF2CC580C6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576DEC-E69A-412D-8C83-3F487F94A5F5}"/>
              </a:ext>
            </a:extLst>
          </p:cNvPr>
          <p:cNvCxnSpPr>
            <a:cxnSpLocks/>
          </p:cNvCxnSpPr>
          <p:nvPr/>
        </p:nvCxnSpPr>
        <p:spPr>
          <a:xfrm flipV="1">
            <a:off x="5562600" y="3429000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4385E-EAB7-4939-AD3D-59C0513895EE}"/>
              </a:ext>
            </a:extLst>
          </p:cNvPr>
          <p:cNvCxnSpPr/>
          <p:nvPr/>
        </p:nvCxnSpPr>
        <p:spPr>
          <a:xfrm flipV="1">
            <a:off x="6400800" y="4572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9903D4-5136-4903-94CE-7A07840F91D8}"/>
              </a:ext>
            </a:extLst>
          </p:cNvPr>
          <p:cNvCxnSpPr>
            <a:cxnSpLocks/>
          </p:cNvCxnSpPr>
          <p:nvPr/>
        </p:nvCxnSpPr>
        <p:spPr>
          <a:xfrm>
            <a:off x="5410200" y="2057400"/>
            <a:ext cx="152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C8E88E-33C0-4B25-8C1A-96E9E3541676}"/>
              </a:ext>
            </a:extLst>
          </p:cNvPr>
          <p:cNvCxnSpPr>
            <a:cxnSpLocks/>
          </p:cNvCxnSpPr>
          <p:nvPr/>
        </p:nvCxnSpPr>
        <p:spPr>
          <a:xfrm>
            <a:off x="6400800" y="3429000"/>
            <a:ext cx="1524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0921F1-C479-4D18-AF2D-81421C1A92FE}"/>
              </a:ext>
            </a:extLst>
          </p:cNvPr>
          <p:cNvCxnSpPr/>
          <p:nvPr/>
        </p:nvCxnSpPr>
        <p:spPr>
          <a:xfrm>
            <a:off x="1219200" y="38862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B6D1B2-6C71-43D7-B338-0BFB4640A94D}"/>
              </a:ext>
            </a:extLst>
          </p:cNvPr>
          <p:cNvCxnSpPr>
            <a:cxnSpLocks/>
          </p:cNvCxnSpPr>
          <p:nvPr/>
        </p:nvCxnSpPr>
        <p:spPr>
          <a:xfrm>
            <a:off x="1219200" y="46482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0FEC0A-43A1-4067-8A0B-B840C0B15F79}"/>
              </a:ext>
            </a:extLst>
          </p:cNvPr>
          <p:cNvCxnSpPr/>
          <p:nvPr/>
        </p:nvCxnSpPr>
        <p:spPr>
          <a:xfrm flipV="1">
            <a:off x="7391400" y="438912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F80410DC-570E-49F6-A86B-2DCE296918D6}"/>
              </a:ext>
            </a:extLst>
          </p:cNvPr>
          <p:cNvSpPr/>
          <p:nvPr/>
        </p:nvSpPr>
        <p:spPr>
          <a:xfrm rot="5110855">
            <a:off x="5673549" y="3820720"/>
            <a:ext cx="1670065" cy="1959760"/>
          </a:xfrm>
          <a:prstGeom prst="arc">
            <a:avLst>
              <a:gd name="adj1" fmla="val 17724426"/>
              <a:gd name="adj2" fmla="val 169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973DB-4D18-41EE-B250-206397A830A1}"/>
              </a:ext>
            </a:extLst>
          </p:cNvPr>
          <p:cNvSpPr txBox="1"/>
          <p:nvPr/>
        </p:nvSpPr>
        <p:spPr>
          <a:xfrm>
            <a:off x="7967374" y="3516868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E2E5D4-A62D-44F3-81A9-715C9C03AA24}"/>
              </a:ext>
            </a:extLst>
          </p:cNvPr>
          <p:cNvSpPr txBox="1"/>
          <p:nvPr/>
        </p:nvSpPr>
        <p:spPr>
          <a:xfrm>
            <a:off x="7924800" y="4278867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ssthresh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6EFB25-FDF9-46EB-8023-6B2FEA4CB852}"/>
              </a:ext>
            </a:extLst>
          </p:cNvPr>
          <p:cNvCxnSpPr/>
          <p:nvPr/>
        </p:nvCxnSpPr>
        <p:spPr>
          <a:xfrm>
            <a:off x="1219200" y="3352800"/>
            <a:ext cx="7670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 Biswas</dc:creator>
  <cp:lastModifiedBy>Clemence Goh</cp:lastModifiedBy>
  <cp:revision>7</cp:revision>
  <dcterms:created xsi:type="dcterms:W3CDTF">2018-08-21T02:19:34Z</dcterms:created>
  <dcterms:modified xsi:type="dcterms:W3CDTF">2018-09-25T11:56:38Z</dcterms:modified>
</cp:coreProperties>
</file>