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977A-E7D4-E6AF-3EE5-B9E0F6F83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C5F1-9FF6-C05E-D580-F7F6415B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DD8B-593A-702D-3C67-8D76E8AD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4F8A-15B2-9287-585E-36CD373C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AA3F-11E4-4B55-DE38-4137F59C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4F07-DDFF-FC02-36A8-13BB18D2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1269F-7594-0A89-9054-FBB1EB9C5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A58F-2A58-3C01-407A-BAA5B494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FCA5C-F8ED-D77C-E683-2072639E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7E8C-6941-7487-F38B-B1498C71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3C84F-1069-E14F-CE5E-30466EFAB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D137-A03A-808C-A866-39FE95FD0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028F-9775-6080-65E3-90F0BC82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23C3-5ECE-2BF4-BA09-540785D8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BFCA-07C2-A3C2-D07A-78F97479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C2DD-12C5-9022-FA30-A0DA2E01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A4EF-7DCD-9ED1-7B6C-B55A5F9D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E6AC-0EFA-B95B-9EE0-38F6AA9C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12E3-53A3-FD8E-4D76-5E3EDCD2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837E7-56F9-0404-6AC0-667467EC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C7B8-6641-D53D-3FCE-D4330911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2078-1213-75E7-2A5D-0E022853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DC7C-D739-5268-EEA8-87848BFF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3C6F-A34A-72A3-A8FA-A3BFCF6D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FDAE-4517-9AA9-98B5-8189D85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D4D9-3C3E-84DC-6C76-21FA7295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C10E-2074-8804-A7CA-6FD989A77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C8B5-C154-E789-518E-DF853D88C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58C11-C515-351E-2C1D-E919CD13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5A752-8145-F2E3-42B3-49C30DA6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FBCFC-971E-7317-24D6-A4575CA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53D4-9889-086E-8EB4-B7F514D5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5E1D-8BCB-E782-43AC-64469A6A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6492-22E0-78C7-54AA-E5F8BAF6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2947F-E8C0-D457-F77B-D982D86F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30892-EAE5-4B3B-78B7-5498D17F3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916FA-8518-E743-EC3C-67210503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9B255-693C-A1B3-7760-FA8BB601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C4332-2D24-A334-F459-98BDD2D7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76-3ACC-5D38-DD13-AD93F62E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EEE0-0F5F-244A-898E-58334EAE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AF72A-52CC-0019-41CD-273240FB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09C04-5DA7-B260-0033-7DCDDBAA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070E2-3983-553D-AF64-2060F187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46B1D-09D0-6AAB-F009-68734BF9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B38A1-4B9B-547A-C201-902BA9F2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66CE-5408-CDBD-8A5F-ADE676B3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EAD4-B485-08B0-A3E9-1487BB87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E26A-67A6-ADA4-91EA-34F26FE7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AAC9E-F67B-463F-5B53-387B12E7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CD5B-BBF2-70FD-D1B0-3BECD3C8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607A3-7FE7-CCB5-3B20-3DF05563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2FF5-C4C1-5C89-030A-51248016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FFCB3-5114-AB10-4267-4144F6FA1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16FD8-B755-DF6C-9B3D-CBDDA3630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D94A4-6802-5775-F714-64B94655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91165-2F7A-B4CB-946E-20A0B732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DD53-CA85-B416-0F65-F4D15597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82EDD-39BE-738E-D58B-0838433B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F090-DDA8-5D22-B889-1638163F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1749-284E-5DBF-1F45-BDE6E8F1D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6B02-1201-BC4F-8CD8-04EAE4792AA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0571-F639-10BC-8D7A-EF437E455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F7C4-1D49-D61F-BFE3-51902523B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38D1375-59B0-F8D0-84FC-13E03AAEA90F}"/>
              </a:ext>
            </a:extLst>
          </p:cNvPr>
          <p:cNvSpPr/>
          <p:nvPr/>
        </p:nvSpPr>
        <p:spPr>
          <a:xfrm>
            <a:off x="1014412" y="3429000"/>
            <a:ext cx="9344025" cy="1663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A06479-9099-0AD2-EE33-C5DC34F59F1B}"/>
              </a:ext>
            </a:extLst>
          </p:cNvPr>
          <p:cNvSpPr/>
          <p:nvPr/>
        </p:nvSpPr>
        <p:spPr>
          <a:xfrm>
            <a:off x="1014413" y="1765003"/>
            <a:ext cx="9344025" cy="1663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01913-DC91-414C-B6FA-F1CE39A62B0D}"/>
              </a:ext>
            </a:extLst>
          </p:cNvPr>
          <p:cNvSpPr/>
          <p:nvPr/>
        </p:nvSpPr>
        <p:spPr>
          <a:xfrm>
            <a:off x="4448303" y="643424"/>
            <a:ext cx="2409568" cy="66623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D47D3-3F93-A5A3-CE85-C4E1E63F2675}"/>
              </a:ext>
            </a:extLst>
          </p:cNvPr>
          <p:cNvSpPr txBox="1"/>
          <p:nvPr/>
        </p:nvSpPr>
        <p:spPr>
          <a:xfrm>
            <a:off x="4448304" y="643424"/>
            <a:ext cx="2409568" cy="6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ESP32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10761-66FB-4B76-F84E-9CFF085E1E6F}"/>
              </a:ext>
            </a:extLst>
          </p:cNvPr>
          <p:cNvSpPr txBox="1"/>
          <p:nvPr/>
        </p:nvSpPr>
        <p:spPr>
          <a:xfrm>
            <a:off x="1071563" y="1771651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Modules</a:t>
            </a:r>
            <a:endParaRPr lang="en-US" sz="1400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4051E-73EC-A2D5-E407-935B611A3AB2}"/>
              </a:ext>
            </a:extLst>
          </p:cNvPr>
          <p:cNvSpPr/>
          <p:nvPr/>
        </p:nvSpPr>
        <p:spPr>
          <a:xfrm>
            <a:off x="2371725" y="2239130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A70D2-E1E5-0B24-4A0C-FBEA0D37796B}"/>
              </a:ext>
            </a:extLst>
          </p:cNvPr>
          <p:cNvSpPr txBox="1"/>
          <p:nvPr/>
        </p:nvSpPr>
        <p:spPr>
          <a:xfrm>
            <a:off x="2371725" y="2239130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Complementary </a:t>
            </a:r>
          </a:p>
          <a:p>
            <a:pPr algn="ctr"/>
            <a:r>
              <a:rPr lang="en-US" sz="2400" dirty="0"/>
              <a:t>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DE119-C30C-3FC4-99FB-672F037164D9}"/>
              </a:ext>
            </a:extLst>
          </p:cNvPr>
          <p:cNvSpPr/>
          <p:nvPr/>
        </p:nvSpPr>
        <p:spPr>
          <a:xfrm>
            <a:off x="7519987" y="223512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1AA17-C9EB-B0B2-7C1B-F63413A79857}"/>
              </a:ext>
            </a:extLst>
          </p:cNvPr>
          <p:cNvSpPr txBox="1"/>
          <p:nvPr/>
        </p:nvSpPr>
        <p:spPr>
          <a:xfrm>
            <a:off x="7519987" y="223512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WIFI</a:t>
            </a:r>
          </a:p>
          <a:p>
            <a:pPr algn="ctr"/>
            <a:r>
              <a:rPr lang="en-US" sz="2400" dirty="0"/>
              <a:t>Communication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5E50A-A9AA-8AAA-9754-A7B40787CFE9}"/>
              </a:ext>
            </a:extLst>
          </p:cNvPr>
          <p:cNvSpPr/>
          <p:nvPr/>
        </p:nvSpPr>
        <p:spPr>
          <a:xfrm>
            <a:off x="4945856" y="223512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2D3EF-EED9-01C7-388E-17277EF319E3}"/>
              </a:ext>
            </a:extLst>
          </p:cNvPr>
          <p:cNvSpPr txBox="1"/>
          <p:nvPr/>
        </p:nvSpPr>
        <p:spPr>
          <a:xfrm>
            <a:off x="4945856" y="223512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  <a:p>
            <a:pPr algn="ctr"/>
            <a:r>
              <a:rPr lang="en-US" sz="2400" dirty="0"/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3A5DD-D6A7-A4E8-D02D-121EDAF6556A}"/>
              </a:ext>
            </a:extLst>
          </p:cNvPr>
          <p:cNvSpPr txBox="1"/>
          <p:nvPr/>
        </p:nvSpPr>
        <p:spPr>
          <a:xfrm>
            <a:off x="1014413" y="3546893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  <a:endParaRPr lang="en-US" sz="1400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67E73-277A-83A6-AA99-F596EEAF1311}"/>
              </a:ext>
            </a:extLst>
          </p:cNvPr>
          <p:cNvSpPr/>
          <p:nvPr/>
        </p:nvSpPr>
        <p:spPr>
          <a:xfrm>
            <a:off x="2314575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C0C2E-69A3-24B9-1441-A222C3C9623B}"/>
              </a:ext>
            </a:extLst>
          </p:cNvPr>
          <p:cNvSpPr txBox="1"/>
          <p:nvPr/>
        </p:nvSpPr>
        <p:spPr>
          <a:xfrm>
            <a:off x="2286000" y="4014371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Controller  </a:t>
            </a:r>
          </a:p>
          <a:p>
            <a:pPr algn="ctr"/>
            <a:r>
              <a:rPr lang="en-US" sz="2400" dirty="0"/>
              <a:t>&amp; Webserver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FC311-03AD-3C51-E5DD-727242DB5A5E}"/>
              </a:ext>
            </a:extLst>
          </p:cNvPr>
          <p:cNvSpPr/>
          <p:nvPr/>
        </p:nvSpPr>
        <p:spPr>
          <a:xfrm>
            <a:off x="4834065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0B8CBC-2E4D-F99C-92BD-57361A207611}"/>
              </a:ext>
            </a:extLst>
          </p:cNvPr>
          <p:cNvSpPr txBox="1"/>
          <p:nvPr/>
        </p:nvSpPr>
        <p:spPr>
          <a:xfrm>
            <a:off x="4834065" y="401437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Stepper</a:t>
            </a:r>
          </a:p>
          <a:p>
            <a:pPr algn="ctr"/>
            <a:r>
              <a:rPr lang="en-US" sz="2400" dirty="0"/>
              <a:t>Motor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C9994-C699-5C44-4DDE-51799C3E3527}"/>
              </a:ext>
            </a:extLst>
          </p:cNvPr>
          <p:cNvSpPr/>
          <p:nvPr/>
        </p:nvSpPr>
        <p:spPr>
          <a:xfrm>
            <a:off x="7462837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D473CE-FF99-DA04-B8F0-DF82891E7B0B}"/>
              </a:ext>
            </a:extLst>
          </p:cNvPr>
          <p:cNvSpPr txBox="1"/>
          <p:nvPr/>
        </p:nvSpPr>
        <p:spPr>
          <a:xfrm>
            <a:off x="7462837" y="401437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Web </a:t>
            </a:r>
          </a:p>
          <a:p>
            <a:pPr algn="ctr"/>
            <a:r>
              <a:rPr lang="en-US" sz="2400" dirty="0"/>
              <a:t>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448B1-CBC5-35B9-F863-FB33034437AC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653087" y="1309659"/>
            <a:ext cx="442913" cy="92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8D757A-66EC-1437-B718-3DE8F4C0F4F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49255" y="1309659"/>
            <a:ext cx="2103832" cy="864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675371-F87F-3D25-B856-7CB690BC5B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807831" y="1289755"/>
            <a:ext cx="2862300" cy="884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6EA43F-49E7-E38B-4CC7-6C4E82607788}"/>
              </a:ext>
            </a:extLst>
          </p:cNvPr>
          <p:cNvCxnSpPr>
            <a:cxnSpLocks/>
          </p:cNvCxnSpPr>
          <p:nvPr/>
        </p:nvCxnSpPr>
        <p:spPr>
          <a:xfrm>
            <a:off x="6067424" y="2975988"/>
            <a:ext cx="1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99202B-4689-B923-2AD5-BAEED9FC881C}"/>
              </a:ext>
            </a:extLst>
          </p:cNvPr>
          <p:cNvCxnSpPr>
            <a:cxnSpLocks/>
          </p:cNvCxnSpPr>
          <p:nvPr/>
        </p:nvCxnSpPr>
        <p:spPr>
          <a:xfrm>
            <a:off x="8698705" y="2992359"/>
            <a:ext cx="0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77D28F-F5F1-479E-49EE-EBA728849BA7}"/>
              </a:ext>
            </a:extLst>
          </p:cNvPr>
          <p:cNvCxnSpPr>
            <a:cxnSpLocks/>
          </p:cNvCxnSpPr>
          <p:nvPr/>
        </p:nvCxnSpPr>
        <p:spPr>
          <a:xfrm>
            <a:off x="3436144" y="3020934"/>
            <a:ext cx="1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7025A5-AFB1-F655-0E79-0D708F4BDD6A}"/>
              </a:ext>
            </a:extLst>
          </p:cNvPr>
          <p:cNvCxnSpPr>
            <a:cxnSpLocks/>
          </p:cNvCxnSpPr>
          <p:nvPr/>
        </p:nvCxnSpPr>
        <p:spPr>
          <a:xfrm flipV="1">
            <a:off x="3712496" y="2992359"/>
            <a:ext cx="1230851" cy="948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262FC1-E4DF-732B-BD4A-6FBB34DB5A42}"/>
              </a:ext>
            </a:extLst>
          </p:cNvPr>
          <p:cNvCxnSpPr>
            <a:cxnSpLocks/>
          </p:cNvCxnSpPr>
          <p:nvPr/>
        </p:nvCxnSpPr>
        <p:spPr>
          <a:xfrm flipV="1">
            <a:off x="4179156" y="3061035"/>
            <a:ext cx="3765916" cy="900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33AF65-D4E6-5317-E6A3-78372EAC38C8}"/>
              </a:ext>
            </a:extLst>
          </p:cNvPr>
          <p:cNvSpPr/>
          <p:nvPr/>
        </p:nvSpPr>
        <p:spPr>
          <a:xfrm>
            <a:off x="1359694" y="771525"/>
            <a:ext cx="9472613" cy="5657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FC8D5-9D62-BCB4-95D5-D5EA4E556568}"/>
              </a:ext>
            </a:extLst>
          </p:cNvPr>
          <p:cNvSpPr txBox="1"/>
          <p:nvPr/>
        </p:nvSpPr>
        <p:spPr>
          <a:xfrm>
            <a:off x="4195762" y="292783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ESP32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193F2-1BD2-FF7A-71A9-7B8270CE962B}"/>
              </a:ext>
            </a:extLst>
          </p:cNvPr>
          <p:cNvSpPr/>
          <p:nvPr/>
        </p:nvSpPr>
        <p:spPr>
          <a:xfrm>
            <a:off x="1502568" y="1259533"/>
            <a:ext cx="6900863" cy="4884092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911C4-FC69-939E-C93F-16694943BF27}"/>
              </a:ext>
            </a:extLst>
          </p:cNvPr>
          <p:cNvSpPr txBox="1"/>
          <p:nvPr/>
        </p:nvSpPr>
        <p:spPr>
          <a:xfrm>
            <a:off x="2840830" y="797868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FreeRTOS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49052-2EE6-0CD5-1EAF-2F755584DBA6}"/>
              </a:ext>
            </a:extLst>
          </p:cNvPr>
          <p:cNvSpPr/>
          <p:nvPr/>
        </p:nvSpPr>
        <p:spPr>
          <a:xfrm>
            <a:off x="1774032" y="1728788"/>
            <a:ext cx="3500437" cy="4157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821F5-CFA3-0438-912A-4B79DE59DF81}"/>
              </a:ext>
            </a:extLst>
          </p:cNvPr>
          <p:cNvSpPr txBox="1"/>
          <p:nvPr/>
        </p:nvSpPr>
        <p:spPr>
          <a:xfrm>
            <a:off x="1502568" y="1285876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Tasks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884-94B5-A713-60A6-DC6561585F83}"/>
              </a:ext>
            </a:extLst>
          </p:cNvPr>
          <p:cNvSpPr/>
          <p:nvPr/>
        </p:nvSpPr>
        <p:spPr>
          <a:xfrm>
            <a:off x="6153149" y="3026717"/>
            <a:ext cx="1935957" cy="1145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Task </a:t>
            </a:r>
            <a:r>
              <a:rPr lang="en-US" sz="2400" dirty="0" err="1">
                <a:solidFill>
                  <a:sysClr val="windowText" lastClr="000000"/>
                </a:solidFill>
              </a:rPr>
              <a:t>Scheduluer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04818E-07E6-1862-E701-237CA2B3FDF8}"/>
              </a:ext>
            </a:extLst>
          </p:cNvPr>
          <p:cNvCxnSpPr>
            <a:endCxn id="10" idx="1"/>
          </p:cNvCxnSpPr>
          <p:nvPr/>
        </p:nvCxnSpPr>
        <p:spPr>
          <a:xfrm>
            <a:off x="5303043" y="3599333"/>
            <a:ext cx="850106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8AC44-E615-A640-55C0-0E18429B1BD7}"/>
              </a:ext>
            </a:extLst>
          </p:cNvPr>
          <p:cNvSpPr/>
          <p:nvPr/>
        </p:nvSpPr>
        <p:spPr>
          <a:xfrm>
            <a:off x="9080896" y="2648098"/>
            <a:ext cx="1585913" cy="7572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754C67-427A-AA35-3C48-09546AB3AF4F}"/>
              </a:ext>
            </a:extLst>
          </p:cNvPr>
          <p:cNvSpPr/>
          <p:nvPr/>
        </p:nvSpPr>
        <p:spPr>
          <a:xfrm>
            <a:off x="9080897" y="3793331"/>
            <a:ext cx="1585913" cy="7572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E621A-4857-434C-569E-A0BE4AF870A7}"/>
              </a:ext>
            </a:extLst>
          </p:cNvPr>
          <p:cNvSpPr/>
          <p:nvPr/>
        </p:nvSpPr>
        <p:spPr>
          <a:xfrm>
            <a:off x="1985963" y="2000250"/>
            <a:ext cx="3100387" cy="647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25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Samsam</dc:creator>
  <cp:lastModifiedBy>Lee, Samsam</cp:lastModifiedBy>
  <cp:revision>2</cp:revision>
  <dcterms:created xsi:type="dcterms:W3CDTF">2023-06-12T14:50:05Z</dcterms:created>
  <dcterms:modified xsi:type="dcterms:W3CDTF">2023-06-13T11:20:27Z</dcterms:modified>
</cp:coreProperties>
</file>