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E8E0-5D27-1248-BE24-90C77D8996B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14A49-7783-DD42-B5C3-84B16B89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4A49-7783-DD42-B5C3-84B16B893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977A-E7D4-E6AF-3EE5-B9E0F6F8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C5F1-9FF6-C05E-D580-F7F6415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DD8B-593A-702D-3C67-8D76E8AD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4F8A-15B2-9287-585E-36CD373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A3F-11E4-4B55-DE38-4137F59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4F07-DDFF-FC02-36A8-13BB18D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269F-7594-0A89-9054-FBB1EB9C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58F-2A58-3C01-407A-BAA5B49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CA5C-F8ED-D77C-E683-2072639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7E8C-6941-7487-F38B-B1498C71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C84F-1069-E14F-CE5E-30466EFA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D137-A03A-808C-A866-39FE95FD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028F-9775-6080-65E3-90F0BC8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3C3-5ECE-2BF4-BA09-540785D8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BFCA-07C2-A3C2-D07A-78F9747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2DD-12C5-9022-FA30-A0DA2E01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A4EF-7DCD-9ED1-7B6C-B55A5F9D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E6AC-0EFA-B95B-9EE0-38F6AA9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12E3-53A3-FD8E-4D76-5E3EDCD2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37E7-56F9-0404-6AC0-667467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7B8-6641-D53D-3FCE-D4330911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2078-1213-75E7-2A5D-0E022853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DC7C-D739-5268-EEA8-87848BF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3C6F-A34A-72A3-A8FA-A3BFCF6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DAE-4517-9AA9-98B5-8189D85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D4D9-3C3E-84DC-6C76-21FA72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10E-2074-8804-A7CA-6FD989A77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C8B5-C154-E789-518E-DF853D8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8C11-C515-351E-2C1D-E919CD1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A752-8145-F2E3-42B3-49C30DA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BCFC-971E-7317-24D6-A4575CA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53D4-9889-086E-8EB4-B7F514D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E1D-8BCB-E782-43AC-64469A6A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6492-22E0-78C7-54AA-E5F8BAF6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947F-E8C0-D457-F77B-D982D86F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0892-EAE5-4B3B-78B7-5498D17F3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16FA-8518-E743-EC3C-6721050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9B255-693C-A1B3-7760-FA8BB601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C4332-2D24-A334-F459-98BDD2D7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76-3ACC-5D38-DD13-AD93F62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EEE0-0F5F-244A-898E-58334EA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F72A-52CC-0019-41CD-273240F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9C04-5DA7-B260-0033-7DCDDBA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70E2-3983-553D-AF64-2060F18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46B1D-09D0-6AAB-F009-68734BF9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B38A1-4B9B-547A-C201-902BA9F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6CE-5408-CDBD-8A5F-ADE676B3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AD4-B485-08B0-A3E9-1487BB87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E26A-67A6-ADA4-91EA-34F26FE7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AC9E-F67B-463F-5B53-387B12E7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CD5B-BBF2-70FD-D1B0-3BECD3C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07A3-7FE7-CCB5-3B20-3DF0556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F5-C4C1-5C89-030A-5124801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FCB3-5114-AB10-4267-4144F6FA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6FD8-B755-DF6C-9B3D-CBDDA363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94A4-6802-5775-F714-64B9465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1165-2F7A-B4CB-946E-20A0B73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DD53-CA85-B416-0F65-F4D1559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2EDD-39BE-738E-D58B-0838433B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F090-DDA8-5D22-B889-1638163F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1749-284E-5DBF-1F45-BDE6E8F1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B02-1201-BC4F-8CD8-04EAE4792AA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0571-F639-10BC-8D7A-EF437E45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F7C4-1D49-D61F-BFE3-51902523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8D1375-59B0-F8D0-84FC-13E03AAEA90F}"/>
              </a:ext>
            </a:extLst>
          </p:cNvPr>
          <p:cNvSpPr/>
          <p:nvPr/>
        </p:nvSpPr>
        <p:spPr>
          <a:xfrm>
            <a:off x="1014412" y="3429000"/>
            <a:ext cx="9344025" cy="1663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06479-9099-0AD2-EE33-C5DC34F59F1B}"/>
              </a:ext>
            </a:extLst>
          </p:cNvPr>
          <p:cNvSpPr/>
          <p:nvPr/>
        </p:nvSpPr>
        <p:spPr>
          <a:xfrm>
            <a:off x="1014413" y="1765003"/>
            <a:ext cx="9344025" cy="1663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01913-DC91-414C-B6FA-F1CE39A62B0D}"/>
              </a:ext>
            </a:extLst>
          </p:cNvPr>
          <p:cNvSpPr/>
          <p:nvPr/>
        </p:nvSpPr>
        <p:spPr>
          <a:xfrm>
            <a:off x="4448303" y="643424"/>
            <a:ext cx="2409568" cy="66623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D47D3-3F93-A5A3-CE85-C4E1E63F2675}"/>
              </a:ext>
            </a:extLst>
          </p:cNvPr>
          <p:cNvSpPr txBox="1"/>
          <p:nvPr/>
        </p:nvSpPr>
        <p:spPr>
          <a:xfrm>
            <a:off x="4448304" y="643424"/>
            <a:ext cx="2409568" cy="6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ESP32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10761-66FB-4B76-F84E-9CFF085E1E6F}"/>
              </a:ext>
            </a:extLst>
          </p:cNvPr>
          <p:cNvSpPr txBox="1"/>
          <p:nvPr/>
        </p:nvSpPr>
        <p:spPr>
          <a:xfrm>
            <a:off x="1071563" y="177165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Modules</a:t>
            </a:r>
            <a:endParaRPr lang="en-US" sz="1400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4051E-73EC-A2D5-E407-935B611A3AB2}"/>
              </a:ext>
            </a:extLst>
          </p:cNvPr>
          <p:cNvSpPr/>
          <p:nvPr/>
        </p:nvSpPr>
        <p:spPr>
          <a:xfrm>
            <a:off x="2371725" y="2239130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A70D2-E1E5-0B24-4A0C-FBEA0D37796B}"/>
              </a:ext>
            </a:extLst>
          </p:cNvPr>
          <p:cNvSpPr txBox="1"/>
          <p:nvPr/>
        </p:nvSpPr>
        <p:spPr>
          <a:xfrm>
            <a:off x="2371725" y="2239130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Complementary </a:t>
            </a:r>
          </a:p>
          <a:p>
            <a:pPr algn="ctr"/>
            <a:r>
              <a:rPr lang="en-US" sz="2400" dirty="0"/>
              <a:t>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DE119-C30C-3FC4-99FB-672F037164D9}"/>
              </a:ext>
            </a:extLst>
          </p:cNvPr>
          <p:cNvSpPr/>
          <p:nvPr/>
        </p:nvSpPr>
        <p:spPr>
          <a:xfrm>
            <a:off x="7519987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1AA17-C9EB-B0B2-7C1B-F63413A79857}"/>
              </a:ext>
            </a:extLst>
          </p:cNvPr>
          <p:cNvSpPr txBox="1"/>
          <p:nvPr/>
        </p:nvSpPr>
        <p:spPr>
          <a:xfrm>
            <a:off x="7519987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WIFI</a:t>
            </a:r>
          </a:p>
          <a:p>
            <a:pPr algn="ctr"/>
            <a:r>
              <a:rPr lang="en-US" sz="2400" dirty="0"/>
              <a:t>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5E50A-A9AA-8AAA-9754-A7B40787CFE9}"/>
              </a:ext>
            </a:extLst>
          </p:cNvPr>
          <p:cNvSpPr/>
          <p:nvPr/>
        </p:nvSpPr>
        <p:spPr>
          <a:xfrm>
            <a:off x="4945856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2D3EF-EED9-01C7-388E-17277EF319E3}"/>
              </a:ext>
            </a:extLst>
          </p:cNvPr>
          <p:cNvSpPr txBox="1"/>
          <p:nvPr/>
        </p:nvSpPr>
        <p:spPr>
          <a:xfrm>
            <a:off x="4945856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3A5DD-D6A7-A4E8-D02D-121EDAF6556A}"/>
              </a:ext>
            </a:extLst>
          </p:cNvPr>
          <p:cNvSpPr txBox="1"/>
          <p:nvPr/>
        </p:nvSpPr>
        <p:spPr>
          <a:xfrm>
            <a:off x="1014413" y="3546893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  <a:endParaRPr lang="en-US" sz="14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67E73-277A-83A6-AA99-F596EEAF1311}"/>
              </a:ext>
            </a:extLst>
          </p:cNvPr>
          <p:cNvSpPr/>
          <p:nvPr/>
        </p:nvSpPr>
        <p:spPr>
          <a:xfrm>
            <a:off x="231457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C0C2E-69A3-24B9-1441-A222C3C9623B}"/>
              </a:ext>
            </a:extLst>
          </p:cNvPr>
          <p:cNvSpPr txBox="1"/>
          <p:nvPr/>
        </p:nvSpPr>
        <p:spPr>
          <a:xfrm>
            <a:off x="2286000" y="4014371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 </a:t>
            </a:r>
          </a:p>
          <a:p>
            <a:pPr algn="ctr"/>
            <a:r>
              <a:rPr lang="en-US" sz="2400" dirty="0"/>
              <a:t>&amp; Webserver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FC311-03AD-3C51-E5DD-727242DB5A5E}"/>
              </a:ext>
            </a:extLst>
          </p:cNvPr>
          <p:cNvSpPr/>
          <p:nvPr/>
        </p:nvSpPr>
        <p:spPr>
          <a:xfrm>
            <a:off x="483406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B8CBC-2E4D-F99C-92BD-57361A207611}"/>
              </a:ext>
            </a:extLst>
          </p:cNvPr>
          <p:cNvSpPr txBox="1"/>
          <p:nvPr/>
        </p:nvSpPr>
        <p:spPr>
          <a:xfrm>
            <a:off x="4834065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Stepper</a:t>
            </a:r>
          </a:p>
          <a:p>
            <a:pPr algn="ctr"/>
            <a:r>
              <a:rPr lang="en-US" sz="2400" dirty="0"/>
              <a:t>Motor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C9994-C699-5C44-4DDE-51799C3E3527}"/>
              </a:ext>
            </a:extLst>
          </p:cNvPr>
          <p:cNvSpPr/>
          <p:nvPr/>
        </p:nvSpPr>
        <p:spPr>
          <a:xfrm>
            <a:off x="7462837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473CE-FF99-DA04-B8F0-DF82891E7B0B}"/>
              </a:ext>
            </a:extLst>
          </p:cNvPr>
          <p:cNvSpPr txBox="1"/>
          <p:nvPr/>
        </p:nvSpPr>
        <p:spPr>
          <a:xfrm>
            <a:off x="7462837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</a:t>
            </a:r>
          </a:p>
          <a:p>
            <a:pPr algn="ctr"/>
            <a:r>
              <a:rPr lang="en-US" sz="24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448B1-CBC5-35B9-F863-FB33034437A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653087" y="1309659"/>
            <a:ext cx="442913" cy="92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8D757A-66EC-1437-B718-3DE8F4C0F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49255" y="1309659"/>
            <a:ext cx="2103832" cy="8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75371-F87F-3D25-B856-7CB690BC5B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07831" y="1289755"/>
            <a:ext cx="2862300" cy="88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EA43F-49E7-E38B-4CC7-6C4E82607788}"/>
              </a:ext>
            </a:extLst>
          </p:cNvPr>
          <p:cNvCxnSpPr>
            <a:cxnSpLocks/>
          </p:cNvCxnSpPr>
          <p:nvPr/>
        </p:nvCxnSpPr>
        <p:spPr>
          <a:xfrm>
            <a:off x="6067424" y="2975988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99202B-4689-B923-2AD5-BAEED9FC881C}"/>
              </a:ext>
            </a:extLst>
          </p:cNvPr>
          <p:cNvCxnSpPr>
            <a:cxnSpLocks/>
          </p:cNvCxnSpPr>
          <p:nvPr/>
        </p:nvCxnSpPr>
        <p:spPr>
          <a:xfrm>
            <a:off x="8698705" y="2992359"/>
            <a:ext cx="0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77D28F-F5F1-479E-49EE-EBA728849BA7}"/>
              </a:ext>
            </a:extLst>
          </p:cNvPr>
          <p:cNvCxnSpPr>
            <a:cxnSpLocks/>
          </p:cNvCxnSpPr>
          <p:nvPr/>
        </p:nvCxnSpPr>
        <p:spPr>
          <a:xfrm>
            <a:off x="3436144" y="3020934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7025A5-AFB1-F655-0E79-0D708F4BDD6A}"/>
              </a:ext>
            </a:extLst>
          </p:cNvPr>
          <p:cNvCxnSpPr>
            <a:cxnSpLocks/>
          </p:cNvCxnSpPr>
          <p:nvPr/>
        </p:nvCxnSpPr>
        <p:spPr>
          <a:xfrm flipV="1">
            <a:off x="3712496" y="2992359"/>
            <a:ext cx="1230851" cy="948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262FC1-E4DF-732B-BD4A-6FBB34DB5A42}"/>
              </a:ext>
            </a:extLst>
          </p:cNvPr>
          <p:cNvCxnSpPr>
            <a:cxnSpLocks/>
          </p:cNvCxnSpPr>
          <p:nvPr/>
        </p:nvCxnSpPr>
        <p:spPr>
          <a:xfrm flipV="1">
            <a:off x="4179156" y="3061035"/>
            <a:ext cx="3765916" cy="90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FC8D5-9D62-BCB4-95D5-D5EA4E556568}"/>
              </a:ext>
            </a:extLst>
          </p:cNvPr>
          <p:cNvSpPr txBox="1"/>
          <p:nvPr/>
        </p:nvSpPr>
        <p:spPr>
          <a:xfrm>
            <a:off x="6401120" y="887392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ESP32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5A81FB-426A-01C1-1E1A-615DF498BD8C}"/>
              </a:ext>
            </a:extLst>
          </p:cNvPr>
          <p:cNvGrpSpPr/>
          <p:nvPr/>
        </p:nvGrpSpPr>
        <p:grpSpPr>
          <a:xfrm>
            <a:off x="4596713" y="1322173"/>
            <a:ext cx="7409291" cy="4995909"/>
            <a:chOff x="3998826" y="1050324"/>
            <a:chExt cx="7994822" cy="53295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3AF65-D4E6-5317-E6A3-78372EAC38C8}"/>
                </a:ext>
              </a:extLst>
            </p:cNvPr>
            <p:cNvSpPr/>
            <p:nvPr/>
          </p:nvSpPr>
          <p:spPr>
            <a:xfrm>
              <a:off x="3998826" y="1050324"/>
              <a:ext cx="7994822" cy="5329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E193F2-1BD2-FF7A-71A9-7B8270CE962B}"/>
                </a:ext>
              </a:extLst>
            </p:cNvPr>
            <p:cNvSpPr/>
            <p:nvPr/>
          </p:nvSpPr>
          <p:spPr>
            <a:xfrm>
              <a:off x="4131467" y="1673525"/>
              <a:ext cx="5824282" cy="43407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0911C4-FC69-939E-C93F-16694943BF27}"/>
                </a:ext>
              </a:extLst>
            </p:cNvPr>
            <p:cNvSpPr txBox="1"/>
            <p:nvPr/>
          </p:nvSpPr>
          <p:spPr>
            <a:xfrm>
              <a:off x="5248894" y="1079055"/>
              <a:ext cx="320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FreeRTOS</a:t>
              </a:r>
              <a:endParaRPr lang="en-US" sz="2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B49052-2EE6-0CD5-1EAF-2F755584DBA6}"/>
                </a:ext>
              </a:extLst>
            </p:cNvPr>
            <p:cNvSpPr/>
            <p:nvPr/>
          </p:nvSpPr>
          <p:spPr>
            <a:xfrm>
              <a:off x="4397193" y="2209607"/>
              <a:ext cx="2954345" cy="3478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B821F5-CFA3-0438-912A-4B79DE59DF81}"/>
                </a:ext>
              </a:extLst>
            </p:cNvPr>
            <p:cNvSpPr txBox="1"/>
            <p:nvPr/>
          </p:nvSpPr>
          <p:spPr>
            <a:xfrm>
              <a:off x="4210283" y="1723537"/>
              <a:ext cx="320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Tasks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75884-94B5-A713-60A6-DC6561585F83}"/>
                </a:ext>
              </a:extLst>
            </p:cNvPr>
            <p:cNvSpPr/>
            <p:nvPr/>
          </p:nvSpPr>
          <p:spPr>
            <a:xfrm>
              <a:off x="8149514" y="3308948"/>
              <a:ext cx="1633935" cy="1249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Task Scheduler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04818E-07E6-1862-E701-237CA2B3FDF8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7351537" y="3014427"/>
              <a:ext cx="714571" cy="44839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C8AC44-E615-A640-55C0-0E18429B1BD7}"/>
                </a:ext>
              </a:extLst>
            </p:cNvPr>
            <p:cNvSpPr/>
            <p:nvPr/>
          </p:nvSpPr>
          <p:spPr>
            <a:xfrm>
              <a:off x="10522505" y="2683002"/>
              <a:ext cx="1338500" cy="825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Core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754C67-427A-AA35-3C48-09546AB3AF4F}"/>
                </a:ext>
              </a:extLst>
            </p:cNvPr>
            <p:cNvSpPr/>
            <p:nvPr/>
          </p:nvSpPr>
          <p:spPr>
            <a:xfrm>
              <a:off x="10522505" y="4100212"/>
              <a:ext cx="1338500" cy="825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Core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4E621A-4857-434C-569E-A0BE4AF870A7}"/>
                </a:ext>
              </a:extLst>
            </p:cNvPr>
            <p:cNvSpPr/>
            <p:nvPr/>
          </p:nvSpPr>
          <p:spPr>
            <a:xfrm>
              <a:off x="4588118" y="2662625"/>
              <a:ext cx="2616706" cy="706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roverStateLoop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F2BCCD4-0087-F34B-D6AC-B05006B07A8C}"/>
                </a:ext>
              </a:extLst>
            </p:cNvPr>
            <p:cNvSpPr/>
            <p:nvPr/>
          </p:nvSpPr>
          <p:spPr>
            <a:xfrm>
              <a:off x="4578069" y="3584241"/>
              <a:ext cx="2616706" cy="706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keepMQTTAlive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64585-E6C6-528C-3FE2-D2CDE4FA5A3C}"/>
                </a:ext>
              </a:extLst>
            </p:cNvPr>
            <p:cNvSpPr/>
            <p:nvPr/>
          </p:nvSpPr>
          <p:spPr>
            <a:xfrm>
              <a:off x="4559546" y="4572829"/>
              <a:ext cx="2616706" cy="706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controlLoop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040CBE-6E05-89DE-5B87-558FF887D491}"/>
                </a:ext>
              </a:extLst>
            </p:cNvPr>
            <p:cNvCxnSpPr>
              <a:cxnSpLocks/>
              <a:stCxn id="23" idx="2"/>
              <a:endCxn id="13" idx="1"/>
            </p:cNvCxnSpPr>
            <p:nvPr/>
          </p:nvCxnSpPr>
          <p:spPr>
            <a:xfrm flipV="1">
              <a:off x="9701090" y="3095963"/>
              <a:ext cx="821415" cy="36685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3C8CE3-8520-BAFB-79E5-D9AD263DBBDD}"/>
                </a:ext>
              </a:extLst>
            </p:cNvPr>
            <p:cNvCxnSpPr>
              <a:cxnSpLocks/>
              <a:stCxn id="27" idx="6"/>
              <a:endCxn id="14" idx="1"/>
            </p:cNvCxnSpPr>
            <p:nvPr/>
          </p:nvCxnSpPr>
          <p:spPr>
            <a:xfrm>
              <a:off x="9818326" y="4382764"/>
              <a:ext cx="704179" cy="1304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1F04E3-0CAC-4FD4-9097-F32C1D4533B8}"/>
                </a:ext>
              </a:extLst>
            </p:cNvPr>
            <p:cNvSpPr/>
            <p:nvPr/>
          </p:nvSpPr>
          <p:spPr>
            <a:xfrm>
              <a:off x="8066109" y="3405213"/>
              <a:ext cx="116535" cy="1152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A80125-CE9F-C3D9-BFAA-5E9EA2BF4AC9}"/>
                </a:ext>
              </a:extLst>
            </p:cNvPr>
            <p:cNvSpPr/>
            <p:nvPr/>
          </p:nvSpPr>
          <p:spPr>
            <a:xfrm>
              <a:off x="8066105" y="3852171"/>
              <a:ext cx="116535" cy="1152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E750B2-6878-DF89-361C-28918C5B8319}"/>
                </a:ext>
              </a:extLst>
            </p:cNvPr>
            <p:cNvSpPr/>
            <p:nvPr/>
          </p:nvSpPr>
          <p:spPr>
            <a:xfrm>
              <a:off x="8066105" y="4310713"/>
              <a:ext cx="116535" cy="1152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11D275-FA64-4221-FC0B-F34FA46AB2D9}"/>
                </a:ext>
              </a:extLst>
            </p:cNvPr>
            <p:cNvSpPr/>
            <p:nvPr/>
          </p:nvSpPr>
          <p:spPr>
            <a:xfrm>
              <a:off x="9701090" y="3405213"/>
              <a:ext cx="116535" cy="1152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18E0F0-6D65-C065-5FE7-91A85AEEDBBC}"/>
                </a:ext>
              </a:extLst>
            </p:cNvPr>
            <p:cNvSpPr/>
            <p:nvPr/>
          </p:nvSpPr>
          <p:spPr>
            <a:xfrm>
              <a:off x="9695208" y="3852171"/>
              <a:ext cx="116535" cy="1152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AD0DF8-D7C8-1508-5726-4D2687FE8BCF}"/>
                </a:ext>
              </a:extLst>
            </p:cNvPr>
            <p:cNvSpPr/>
            <p:nvPr/>
          </p:nvSpPr>
          <p:spPr>
            <a:xfrm>
              <a:off x="9701791" y="4325158"/>
              <a:ext cx="116535" cy="1152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420F44-8767-7DAA-1F48-0CFA7746A94E}"/>
                </a:ext>
              </a:extLst>
            </p:cNvPr>
            <p:cNvCxnSpPr>
              <a:cxnSpLocks/>
              <a:stCxn id="25" idx="7"/>
            </p:cNvCxnSpPr>
            <p:nvPr/>
          </p:nvCxnSpPr>
          <p:spPr>
            <a:xfrm flipV="1">
              <a:off x="9794677" y="3457069"/>
              <a:ext cx="727827" cy="411974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5214ED-4151-9015-946A-14A313412342}"/>
                </a:ext>
              </a:extLst>
            </p:cNvPr>
            <p:cNvCxnSpPr>
              <a:cxnSpLocks/>
              <a:stCxn id="8" idx="3"/>
              <a:endCxn id="21" idx="2"/>
            </p:cNvCxnSpPr>
            <p:nvPr/>
          </p:nvCxnSpPr>
          <p:spPr>
            <a:xfrm flipV="1">
              <a:off x="7351537" y="3909777"/>
              <a:ext cx="714567" cy="3907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8EC92E-B1AF-B5BC-4038-36E401A99B02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7351537" y="4368319"/>
              <a:ext cx="714567" cy="56202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B1029E3-3127-CF32-C4E0-0FF7EA5C1714}"/>
              </a:ext>
            </a:extLst>
          </p:cNvPr>
          <p:cNvSpPr txBox="1"/>
          <p:nvPr/>
        </p:nvSpPr>
        <p:spPr>
          <a:xfrm>
            <a:off x="670803" y="2537230"/>
            <a:ext cx="248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MQTT Topics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B7890D-2CC0-2B4E-9C7E-1C6E44108457}"/>
              </a:ext>
            </a:extLst>
          </p:cNvPr>
          <p:cNvSpPr txBox="1"/>
          <p:nvPr/>
        </p:nvSpPr>
        <p:spPr>
          <a:xfrm>
            <a:off x="482810" y="2990344"/>
            <a:ext cx="2668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deadreckoning_data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B24250-1AF6-F009-94FA-AE62E284BB7D}"/>
              </a:ext>
            </a:extLst>
          </p:cNvPr>
          <p:cNvSpPr txBox="1"/>
          <p:nvPr/>
        </p:nvSpPr>
        <p:spPr>
          <a:xfrm>
            <a:off x="482808" y="3381902"/>
            <a:ext cx="2668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red_beacon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E41510-ECA0-974A-728D-ACC7EA0BC8F0}"/>
              </a:ext>
            </a:extLst>
          </p:cNvPr>
          <p:cNvSpPr txBox="1"/>
          <p:nvPr/>
        </p:nvSpPr>
        <p:spPr>
          <a:xfrm>
            <a:off x="482808" y="3773460"/>
            <a:ext cx="2668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blue_beacon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C5CA61-7F60-9286-AD1F-8725943D1AF1}"/>
              </a:ext>
            </a:extLst>
          </p:cNvPr>
          <p:cNvSpPr txBox="1"/>
          <p:nvPr/>
        </p:nvSpPr>
        <p:spPr>
          <a:xfrm>
            <a:off x="482808" y="4162133"/>
            <a:ext cx="26453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yellow_beacon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FB5FBD-ED27-649F-6AF3-0BF1ECE47EF8}"/>
              </a:ext>
            </a:extLst>
          </p:cNvPr>
          <p:cNvSpPr txBox="1"/>
          <p:nvPr/>
        </p:nvSpPr>
        <p:spPr>
          <a:xfrm>
            <a:off x="471682" y="4550806"/>
            <a:ext cx="26453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localise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556CD6-A11A-4660-EF1F-331EB0D32814}"/>
              </a:ext>
            </a:extLst>
          </p:cNvPr>
          <p:cNvSpPr txBox="1"/>
          <p:nvPr/>
        </p:nvSpPr>
        <p:spPr>
          <a:xfrm>
            <a:off x="459477" y="4939479"/>
            <a:ext cx="2668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rover_current_coords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A7EED2-FDD7-2BF4-1675-2FB70D5CE7C9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151491" y="3159621"/>
            <a:ext cx="1991355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207D57-780E-5CA2-DD9B-FB97C155E09D}"/>
              </a:ext>
            </a:extLst>
          </p:cNvPr>
          <p:cNvSpPr txBox="1"/>
          <p:nvPr/>
        </p:nvSpPr>
        <p:spPr>
          <a:xfrm>
            <a:off x="3686980" y="2898572"/>
            <a:ext cx="85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publish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F0F028-A198-DC56-E15D-265B1A0BE084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flipH="1">
            <a:off x="3151489" y="3160182"/>
            <a:ext cx="961799" cy="3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5A60D2-84A5-83E3-48D8-625DBE170BD8}"/>
              </a:ext>
            </a:extLst>
          </p:cNvPr>
          <p:cNvCxnSpPr>
            <a:cxnSpLocks/>
            <a:stCxn id="65" idx="2"/>
            <a:endCxn id="59" idx="3"/>
          </p:cNvCxnSpPr>
          <p:nvPr/>
        </p:nvCxnSpPr>
        <p:spPr>
          <a:xfrm flipH="1">
            <a:off x="3151490" y="3160182"/>
            <a:ext cx="961798" cy="7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A994BF-1FC0-652A-3EF1-EE2BA336D856}"/>
              </a:ext>
            </a:extLst>
          </p:cNvPr>
          <p:cNvCxnSpPr>
            <a:cxnSpLocks/>
            <a:stCxn id="65" idx="2"/>
            <a:endCxn id="60" idx="3"/>
          </p:cNvCxnSpPr>
          <p:nvPr/>
        </p:nvCxnSpPr>
        <p:spPr>
          <a:xfrm flipH="1">
            <a:off x="3128159" y="3160182"/>
            <a:ext cx="985129" cy="117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1C2953-9915-DD3E-0400-111922290C2D}"/>
              </a:ext>
            </a:extLst>
          </p:cNvPr>
          <p:cNvCxnSpPr>
            <a:cxnSpLocks/>
            <a:stCxn id="65" idx="2"/>
            <a:endCxn id="61" idx="3"/>
          </p:cNvCxnSpPr>
          <p:nvPr/>
        </p:nvCxnSpPr>
        <p:spPr>
          <a:xfrm flipH="1">
            <a:off x="3117033" y="3160182"/>
            <a:ext cx="996255" cy="155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7757EC-3536-D899-AE44-269DF7D3E13B}"/>
              </a:ext>
            </a:extLst>
          </p:cNvPr>
          <p:cNvCxnSpPr>
            <a:cxnSpLocks/>
            <a:stCxn id="2" idx="1"/>
            <a:endCxn id="62" idx="3"/>
          </p:cNvCxnSpPr>
          <p:nvPr/>
        </p:nvCxnSpPr>
        <p:spPr>
          <a:xfrm flipH="1">
            <a:off x="3128159" y="4028654"/>
            <a:ext cx="2005374" cy="108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A42AA2-318A-966E-B56E-AEFFCC4AFF75}"/>
              </a:ext>
            </a:extLst>
          </p:cNvPr>
          <p:cNvSpPr txBox="1"/>
          <p:nvPr/>
        </p:nvSpPr>
        <p:spPr>
          <a:xfrm rot="19804316">
            <a:off x="3577474" y="4410484"/>
            <a:ext cx="85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subscribe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8F7F5A-AE10-58E3-05A9-F01F5432C5E0}"/>
              </a:ext>
            </a:extLst>
          </p:cNvPr>
          <p:cNvSpPr txBox="1"/>
          <p:nvPr/>
        </p:nvSpPr>
        <p:spPr>
          <a:xfrm>
            <a:off x="3135595" y="326540"/>
            <a:ext cx="523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FreeRTOS</a:t>
            </a:r>
            <a:r>
              <a:rPr lang="en-US" sz="2400" u="sng" dirty="0"/>
              <a:t> Architecture with MQTT </a:t>
            </a:r>
          </a:p>
        </p:txBody>
      </p:sp>
    </p:spTree>
    <p:extLst>
      <p:ext uri="{BB962C8B-B14F-4D97-AF65-F5344CB8AC3E}">
        <p14:creationId xmlns:p14="http://schemas.microsoft.com/office/powerpoint/2010/main" val="18705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04549-01F1-98C6-6D43-97F60418CA6A}"/>
              </a:ext>
            </a:extLst>
          </p:cNvPr>
          <p:cNvSpPr/>
          <p:nvPr/>
        </p:nvSpPr>
        <p:spPr>
          <a:xfrm>
            <a:off x="4371976" y="4857750"/>
            <a:ext cx="957262" cy="1300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A9B4D0-3366-8820-2EDB-944739EE9C91}"/>
              </a:ext>
            </a:extLst>
          </p:cNvPr>
          <p:cNvSpPr/>
          <p:nvPr/>
        </p:nvSpPr>
        <p:spPr>
          <a:xfrm>
            <a:off x="4293395" y="5557837"/>
            <a:ext cx="157162" cy="600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301A3-7A64-7D5D-9BB1-8E0AFB18FF9D}"/>
              </a:ext>
            </a:extLst>
          </p:cNvPr>
          <p:cNvSpPr/>
          <p:nvPr/>
        </p:nvSpPr>
        <p:spPr>
          <a:xfrm>
            <a:off x="5250657" y="5557837"/>
            <a:ext cx="157162" cy="600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28A7A-20E4-8768-AA41-B11C8A0696BB}"/>
              </a:ext>
            </a:extLst>
          </p:cNvPr>
          <p:cNvCxnSpPr/>
          <p:nvPr/>
        </p:nvCxnSpPr>
        <p:spPr>
          <a:xfrm>
            <a:off x="4000501" y="1871663"/>
            <a:ext cx="0" cy="442912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12070-7A16-FCDE-03C2-712E59A4FFC7}"/>
              </a:ext>
            </a:extLst>
          </p:cNvPr>
          <p:cNvCxnSpPr>
            <a:cxnSpLocks/>
          </p:cNvCxnSpPr>
          <p:nvPr/>
        </p:nvCxnSpPr>
        <p:spPr>
          <a:xfrm>
            <a:off x="5681664" y="2543175"/>
            <a:ext cx="0" cy="38147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F40A6F-8C65-E7E3-E333-90801AE470B5}"/>
              </a:ext>
            </a:extLst>
          </p:cNvPr>
          <p:cNvCxnSpPr>
            <a:cxnSpLocks/>
          </p:cNvCxnSpPr>
          <p:nvPr/>
        </p:nvCxnSpPr>
        <p:spPr>
          <a:xfrm flipV="1">
            <a:off x="4000501" y="128588"/>
            <a:ext cx="3362326" cy="1743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7C4513-2CF5-7650-4549-C0BC38302961}"/>
              </a:ext>
            </a:extLst>
          </p:cNvPr>
          <p:cNvCxnSpPr>
            <a:cxnSpLocks/>
          </p:cNvCxnSpPr>
          <p:nvPr/>
        </p:nvCxnSpPr>
        <p:spPr>
          <a:xfrm flipV="1">
            <a:off x="5681664" y="800100"/>
            <a:ext cx="3362326" cy="1743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49950-4226-96CA-51EE-739870A91E71}"/>
              </a:ext>
            </a:extLst>
          </p:cNvPr>
          <p:cNvCxnSpPr>
            <a:cxnSpLocks/>
          </p:cNvCxnSpPr>
          <p:nvPr/>
        </p:nvCxnSpPr>
        <p:spPr>
          <a:xfrm>
            <a:off x="4850607" y="2243138"/>
            <a:ext cx="0" cy="235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2E9A6E-C3CB-98BF-F86A-9A943D82575F}"/>
              </a:ext>
            </a:extLst>
          </p:cNvPr>
          <p:cNvCxnSpPr>
            <a:cxnSpLocks/>
          </p:cNvCxnSpPr>
          <p:nvPr/>
        </p:nvCxnSpPr>
        <p:spPr>
          <a:xfrm flipV="1">
            <a:off x="4831558" y="528638"/>
            <a:ext cx="3212305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FCB9DEAB-0E9E-17D4-9652-BE1C988DC011}"/>
              </a:ext>
            </a:extLst>
          </p:cNvPr>
          <p:cNvSpPr/>
          <p:nvPr/>
        </p:nvSpPr>
        <p:spPr>
          <a:xfrm>
            <a:off x="5700713" y="2328863"/>
            <a:ext cx="656280" cy="828675"/>
          </a:xfrm>
          <a:custGeom>
            <a:avLst/>
            <a:gdLst>
              <a:gd name="connsiteX0" fmla="*/ 485775 w 656280"/>
              <a:gd name="connsiteY0" fmla="*/ 0 h 828675"/>
              <a:gd name="connsiteX1" fmla="*/ 628650 w 656280"/>
              <a:gd name="connsiteY1" fmla="*/ 557212 h 828675"/>
              <a:gd name="connsiteX2" fmla="*/ 0 w 656280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280" h="828675">
                <a:moveTo>
                  <a:pt x="485775" y="0"/>
                </a:moveTo>
                <a:cubicBezTo>
                  <a:pt x="597693" y="209550"/>
                  <a:pt x="709612" y="419100"/>
                  <a:pt x="628650" y="557212"/>
                </a:cubicBezTo>
                <a:cubicBezTo>
                  <a:pt x="547688" y="695324"/>
                  <a:pt x="273844" y="761999"/>
                  <a:pt x="0" y="828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F158C-6A19-CF62-D508-93BD230127EA}"/>
                  </a:ext>
                </a:extLst>
              </p:cNvPr>
              <p:cNvSpPr txBox="1"/>
              <p:nvPr/>
            </p:nvSpPr>
            <p:spPr>
              <a:xfrm>
                <a:off x="6117230" y="2858512"/>
                <a:ext cx="12455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dirty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F158C-6A19-CF62-D508-93BD230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30" y="2858512"/>
                <a:ext cx="1245597" cy="584775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4A7F61-004B-7A76-2C63-572259BD70ED}"/>
              </a:ext>
            </a:extLst>
          </p:cNvPr>
          <p:cNvCxnSpPr/>
          <p:nvPr/>
        </p:nvCxnSpPr>
        <p:spPr>
          <a:xfrm flipV="1">
            <a:off x="5329238" y="5029200"/>
            <a:ext cx="1410790" cy="214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9DE71F-871D-B8C6-238A-05D5BF22FDC9}"/>
              </a:ext>
            </a:extLst>
          </p:cNvPr>
          <p:cNvSpPr txBox="1"/>
          <p:nvPr/>
        </p:nvSpPr>
        <p:spPr>
          <a:xfrm>
            <a:off x="6740028" y="4767024"/>
            <a:ext cx="30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Rover equipped with compass</a:t>
            </a:r>
          </a:p>
        </p:txBody>
      </p:sp>
    </p:spTree>
    <p:extLst>
      <p:ext uri="{BB962C8B-B14F-4D97-AF65-F5344CB8AC3E}">
        <p14:creationId xmlns:p14="http://schemas.microsoft.com/office/powerpoint/2010/main" val="35076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60</Words>
  <Application>Microsoft Macintosh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Samsam</dc:creator>
  <cp:lastModifiedBy>Lee, Samsam</cp:lastModifiedBy>
  <cp:revision>7</cp:revision>
  <dcterms:created xsi:type="dcterms:W3CDTF">2023-06-12T14:50:05Z</dcterms:created>
  <dcterms:modified xsi:type="dcterms:W3CDTF">2023-06-20T19:39:12Z</dcterms:modified>
</cp:coreProperties>
</file>