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7" r:id="rId14"/>
    <p:sldId id="286" r:id="rId15"/>
    <p:sldId id="289" r:id="rId16"/>
    <p:sldId id="291" r:id="rId17"/>
    <p:sldId id="293" r:id="rId18"/>
    <p:sldId id="296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76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504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 </a:t>
              </a:r>
            </a:p>
            <a:p>
              <a:r>
                <a:rPr lang="en-US" sz="1200" dirty="0" err="1"/>
                <a:t>Orga</a:t>
              </a:r>
              <a:endParaRPr 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8988" y="2598752"/>
              <a:ext cx="504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 </a:t>
              </a:r>
            </a:p>
            <a:p>
              <a:r>
                <a:rPr lang="en-US" sz="1200" dirty="0" err="1"/>
                <a:t>Orga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48" name="Group 47"/>
            <p:cNvGrpSpPr/>
            <p:nvPr/>
          </p:nvGrpSpPr>
          <p:grpSpPr>
            <a:xfrm>
              <a:off x="5566762" y="2943148"/>
              <a:ext cx="974406" cy="914481"/>
              <a:chOff x="5566762" y="2943148"/>
              <a:chExt cx="974406" cy="914481"/>
            </a:xfrm>
          </p:grpSpPr>
          <p:cxnSp>
            <p:nvCxnSpPr>
              <p:cNvPr id="63" name="Straight Connector 62"/>
              <p:cNvCxnSpPr>
                <a:endCxn id="53" idx="1"/>
              </p:cNvCxnSpPr>
              <p:nvPr/>
            </p:nvCxnSpPr>
            <p:spPr>
              <a:xfrm flipH="1">
                <a:off x="5566762" y="2957436"/>
                <a:ext cx="451483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508635" cy="32077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5566762" y="3278212"/>
                <a:ext cx="202805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69567" y="3846250"/>
                <a:ext cx="573947" cy="1137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343514" y="3278212"/>
                <a:ext cx="183366" cy="5794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D1</a:t>
              </a:r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3" name="Regular Pentagon 22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endCxn id="21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>
                    <a:endCxn id="21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>
                    <a:endCxn id="21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stCxn id="21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18" name="Regular Pentagon 21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gular Pentagon 21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gular Pentagon 21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gular Pentagon 22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gular Pentagon 22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6" name="TextBox 18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1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3074997"/>
                <a:ext cx="539691" cy="166992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1571527"/>
                <a:ext cx="954068" cy="161304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504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Tech </a:t>
                </a:r>
              </a:p>
              <a:p>
                <a:r>
                  <a:rPr lang="en-US" sz="1200" dirty="0" err="1"/>
                  <a:t>Orga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628</Words>
  <Application>Microsoft Macintosh PowerPoint</Application>
  <PresentationFormat>Widescreen</PresentationFormat>
  <Paragraphs>627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Engineering Ladders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Clemens Kofler</cp:lastModifiedBy>
  <cp:revision>108</cp:revision>
  <cp:lastPrinted>2019-07-09T15:50:11Z</cp:lastPrinted>
  <dcterms:created xsi:type="dcterms:W3CDTF">2018-08-06T18:39:43Z</dcterms:created>
  <dcterms:modified xsi:type="dcterms:W3CDTF">2021-07-02T16:04:32Z</dcterms:modified>
</cp:coreProperties>
</file>