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1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8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9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8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5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DB9B6-DE4F-4A65-B35A-08E3C7D5638A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5FC2-ADDF-4056-A857-2B511F332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formats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724" y="1690688"/>
            <a:ext cx="3460508" cy="3269225"/>
          </a:xfrm>
          <a:prstGeom prst="rect">
            <a:avLst/>
          </a:prstGeo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0347" y="1725091"/>
            <a:ext cx="3745826" cy="35961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80" y="1725091"/>
            <a:ext cx="3150833" cy="39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Supported data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Kreutz</dc:creator>
  <cp:lastModifiedBy>Clemens Kreutz</cp:lastModifiedBy>
  <cp:revision>3</cp:revision>
  <dcterms:created xsi:type="dcterms:W3CDTF">2019-08-06T13:01:56Z</dcterms:created>
  <dcterms:modified xsi:type="dcterms:W3CDTF">2019-08-13T13:17:23Z</dcterms:modified>
</cp:coreProperties>
</file>