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4726"/>
            <a:ext cx="9144000" cy="7630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7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20853"/>
            <a:ext cx="10515600" cy="99591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9352"/>
            <a:ext cx="10515600" cy="4867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75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6131"/>
            <a:ext cx="10515600" cy="8454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098997"/>
            <a:ext cx="5181600" cy="50779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098997"/>
            <a:ext cx="5181600" cy="50779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2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7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8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16131"/>
            <a:ext cx="10515600" cy="772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021724"/>
            <a:ext cx="10515600" cy="51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A930-A53F-4256-89CD-41036AE16371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84B0-B826-44DD-9202-EDA1893C4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60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Calling R </a:t>
            </a:r>
            <a:r>
              <a:rPr lang="de-DE" dirty="0" err="1" smtClean="0"/>
              <a:t>from</a:t>
            </a:r>
            <a:r>
              <a:rPr lang="de-DE" dirty="0" smtClean="0"/>
              <a:t> Matlab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C. Kreutz</a:t>
            </a:r>
          </a:p>
          <a:p>
            <a:r>
              <a:rPr lang="de-DE" sz="2000" dirty="0" smtClean="0"/>
              <a:t>28.2.19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700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getRdata</a:t>
            </a:r>
            <a:r>
              <a:rPr lang="de-DE" dirty="0" smtClean="0"/>
              <a:t>: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5866"/>
            <a:ext cx="5181600" cy="349085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388281"/>
            <a:ext cx="5181600" cy="1226026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790956" y="4215384"/>
            <a:ext cx="5228844" cy="3246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103120" y="6089904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This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63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Error/</a:t>
            </a:r>
            <a:r>
              <a:rPr lang="de-DE" dirty="0" err="1" smtClean="0"/>
              <a:t>debugging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run</a:t>
            </a:r>
            <a:r>
              <a:rPr lang="de-DE" dirty="0" smtClean="0"/>
              <a:t>,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Comment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) </a:t>
            </a:r>
            <a:r>
              <a:rPr lang="de-DE" dirty="0" err="1" smtClean="0"/>
              <a:t>closeR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Check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evalR.R</a:t>
            </a:r>
            <a:r>
              <a:rPr lang="de-DE" dirty="0" smtClean="0"/>
              <a:t> in R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via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Check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getRdata.R</a:t>
            </a:r>
            <a:r>
              <a:rPr lang="de-DE" dirty="0" smtClean="0"/>
              <a:t> in R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via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6953" y="2345436"/>
            <a:ext cx="2343458" cy="2175669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6019800" y="3035808"/>
            <a:ext cx="1748028" cy="4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019800" y="3832860"/>
            <a:ext cx="1748028" cy="4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This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R-DCOM </a:t>
            </a:r>
            <a:r>
              <a:rPr lang="de-DE" dirty="0" err="1" smtClean="0"/>
              <a:t>Rlink</a:t>
            </a:r>
            <a:r>
              <a:rPr lang="de-DE" dirty="0" smtClean="0"/>
              <a:t> in an alternative </a:t>
            </a:r>
            <a:r>
              <a:rPr lang="de-DE" dirty="0" err="1" smtClean="0"/>
              <a:t>manner</a:t>
            </a:r>
            <a:endParaRPr lang="de-DE" dirty="0" smtClean="0"/>
          </a:p>
          <a:p>
            <a:pPr lvl="1"/>
            <a:r>
              <a:rPr lang="de-DE" dirty="0" smtClean="0"/>
              <a:t>The original R-DCOM link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and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freely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. </a:t>
            </a:r>
            <a:r>
              <a:rPr lang="de-DE" dirty="0" err="1" smtClean="0"/>
              <a:t>Moreover</a:t>
            </a:r>
            <a:r>
              <a:rPr lang="de-DE" dirty="0" smtClean="0"/>
              <a:t>,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was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r>
              <a:rPr lang="de-DE" dirty="0" smtClean="0"/>
              <a:t>.</a:t>
            </a:r>
          </a:p>
          <a:p>
            <a:r>
              <a:rPr lang="de-DE" dirty="0" smtClean="0"/>
              <a:t>Calling R-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Matlab </a:t>
            </a:r>
            <a:r>
              <a:rPr lang="de-DE" dirty="0" err="1" smtClean="0"/>
              <a:t>covers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Initialization</a:t>
            </a:r>
            <a:r>
              <a:rPr lang="de-DE" dirty="0" smtClean="0"/>
              <a:t>: </a:t>
            </a:r>
            <a:r>
              <a:rPr lang="de-DE" dirty="0" err="1" smtClean="0"/>
              <a:t>openR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Pushing</a:t>
            </a:r>
            <a:r>
              <a:rPr lang="de-DE" dirty="0" smtClean="0"/>
              <a:t> variables </a:t>
            </a:r>
            <a:r>
              <a:rPr lang="de-DE" dirty="0" err="1" smtClean="0"/>
              <a:t>to</a:t>
            </a:r>
            <a:r>
              <a:rPr lang="de-DE" dirty="0" smtClean="0"/>
              <a:t> R: </a:t>
            </a:r>
            <a:r>
              <a:rPr lang="de-DE" dirty="0" err="1" smtClean="0"/>
              <a:t>putRdata</a:t>
            </a:r>
            <a:r>
              <a:rPr lang="de-DE" dirty="0" smtClean="0"/>
              <a:t>(‚</a:t>
            </a:r>
            <a:r>
              <a:rPr lang="de-DE" dirty="0" err="1" smtClean="0"/>
              <a:t>varname</a:t>
            </a:r>
            <a:r>
              <a:rPr lang="de-DE" dirty="0" smtClean="0"/>
              <a:t>‘,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Evaluating</a:t>
            </a:r>
            <a:r>
              <a:rPr lang="de-DE" dirty="0" smtClean="0"/>
              <a:t> R </a:t>
            </a:r>
            <a:r>
              <a:rPr lang="de-DE" dirty="0" err="1" smtClean="0"/>
              <a:t>commands</a:t>
            </a:r>
            <a:r>
              <a:rPr lang="de-DE" dirty="0" smtClean="0"/>
              <a:t>: </a:t>
            </a:r>
            <a:r>
              <a:rPr lang="de-DE" dirty="0" err="1" smtClean="0"/>
              <a:t>evalR</a:t>
            </a:r>
            <a:r>
              <a:rPr lang="de-DE" dirty="0" smtClean="0"/>
              <a:t>(‚</a:t>
            </a:r>
            <a:r>
              <a:rPr lang="de-DE" dirty="0" err="1" smtClean="0"/>
              <a:t>r_command</a:t>
            </a:r>
            <a:r>
              <a:rPr lang="de-DE" dirty="0" smtClean="0"/>
              <a:t>‘)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variables: </a:t>
            </a:r>
            <a:r>
              <a:rPr lang="de-DE" dirty="0" err="1" smtClean="0"/>
              <a:t>getRdata</a:t>
            </a:r>
            <a:r>
              <a:rPr lang="de-DE" dirty="0" smtClean="0"/>
              <a:t>(‚</a:t>
            </a:r>
            <a:r>
              <a:rPr lang="de-DE" dirty="0" err="1" smtClean="0"/>
              <a:t>varname</a:t>
            </a:r>
            <a:r>
              <a:rPr lang="de-DE" dirty="0" smtClean="0"/>
              <a:t>‘)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 </a:t>
            </a:r>
            <a:r>
              <a:rPr lang="de-DE" dirty="0" err="1" smtClean="0"/>
              <a:t>closeR</a:t>
            </a:r>
            <a:endParaRPr lang="de-DE" dirty="0" smtClean="0"/>
          </a:p>
          <a:p>
            <a:r>
              <a:rPr lang="de-DE" dirty="0" err="1" smtClean="0"/>
              <a:t>Disadvantages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smtClean="0"/>
              <a:t>via</a:t>
            </a:r>
            <a:r>
              <a:rPr lang="de-DE" dirty="0" smtClean="0"/>
              <a:t> </a:t>
            </a:r>
            <a:r>
              <a:rPr lang="de-DE" dirty="0" err="1" smtClean="0"/>
              <a:t>command-line</a:t>
            </a:r>
            <a:endParaRPr lang="de-DE" dirty="0" smtClean="0"/>
          </a:p>
          <a:p>
            <a:pPr lvl="1"/>
            <a:r>
              <a:rPr lang="de-DE" dirty="0" smtClean="0"/>
              <a:t>Due </a:t>
            </a:r>
            <a:r>
              <a:rPr lang="de-DE" dirty="0" err="1" smtClean="0"/>
              <a:t>to</a:t>
            </a:r>
            <a:r>
              <a:rPr lang="de-DE" dirty="0" smtClean="0"/>
              <a:t> redundant </a:t>
            </a:r>
            <a:r>
              <a:rPr lang="de-DE" dirty="0" err="1" smtClean="0"/>
              <a:t>initialization</a:t>
            </a:r>
            <a:r>
              <a:rPr lang="de-DE" dirty="0" smtClean="0"/>
              <a:t>, </a:t>
            </a: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, </a:t>
            </a:r>
            <a:r>
              <a:rPr lang="de-DE" dirty="0" err="1" smtClean="0"/>
              <a:t>reading</a:t>
            </a:r>
            <a:r>
              <a:rPr lang="de-DE" dirty="0" smtClean="0"/>
              <a:t> and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r>
              <a:rPr lang="de-DE" dirty="0" smtClean="0"/>
              <a:t>, 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R</a:t>
            </a:r>
          </a:p>
          <a:p>
            <a:pPr lvl="1"/>
            <a:r>
              <a:rPr lang="de-DE" dirty="0" err="1" smtClean="0"/>
              <a:t>Pusing</a:t>
            </a:r>
            <a:r>
              <a:rPr lang="de-DE" dirty="0" smtClean="0"/>
              <a:t> and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data-types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pPr lvl="1"/>
            <a:r>
              <a:rPr lang="de-DE" dirty="0" smtClean="0"/>
              <a:t>Errors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occuring</a:t>
            </a:r>
            <a:r>
              <a:rPr lang="de-DE" dirty="0" smtClean="0"/>
              <a:t> in R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visible</a:t>
            </a:r>
            <a:r>
              <a:rPr lang="de-DE" dirty="0" smtClean="0"/>
              <a:t>.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closeR</a:t>
            </a:r>
            <a:r>
              <a:rPr lang="de-DE" dirty="0" smtClean="0"/>
              <a:t> and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evalR.R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97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48056" y="452628"/>
            <a:ext cx="3200400" cy="5966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47672" y="88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031224" y="452628"/>
            <a:ext cx="2939796" cy="59664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174224" y="88868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Matlab</a:t>
            </a:r>
            <a:endParaRPr lang="de-DE" dirty="0"/>
          </a:p>
        </p:txBody>
      </p:sp>
      <p:cxnSp>
        <p:nvCxnSpPr>
          <p:cNvPr id="8" name="Gerade Verbindung mit Pfeil 7"/>
          <p:cNvCxnSpPr>
            <a:endCxn id="23" idx="3"/>
          </p:cNvCxnSpPr>
          <p:nvPr/>
        </p:nvCxnSpPr>
        <p:spPr>
          <a:xfrm flipH="1">
            <a:off x="7140804" y="1414022"/>
            <a:ext cx="1885078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420951" y="1061462"/>
            <a:ext cx="104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</a:rPr>
              <a:t>putRdata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59945" y="4035987"/>
            <a:ext cx="19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evalR_execution.R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644896" y="767991"/>
            <a:ext cx="1389888" cy="617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putRdata.mat</a:t>
            </a:r>
            <a:endParaRPr lang="de-DE" sz="1400" dirty="0"/>
          </a:p>
        </p:txBody>
      </p:sp>
      <p:cxnSp>
        <p:nvCxnSpPr>
          <p:cNvPr id="12" name="Gerade Verbindung mit Pfeil 11"/>
          <p:cNvCxnSpPr>
            <a:stCxn id="42" idx="1"/>
          </p:cNvCxnSpPr>
          <p:nvPr/>
        </p:nvCxnSpPr>
        <p:spPr>
          <a:xfrm flipH="1">
            <a:off x="3686556" y="3160005"/>
            <a:ext cx="195834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0150951" y="2025709"/>
            <a:ext cx="6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evalR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7012709" y="5498828"/>
            <a:ext cx="1958340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644896" y="4096710"/>
            <a:ext cx="1389888" cy="617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evalR.rData</a:t>
            </a:r>
            <a:endParaRPr lang="de-DE" sz="1400" dirty="0" smtClean="0"/>
          </a:p>
          <a:p>
            <a:pPr algn="ctr"/>
            <a:r>
              <a:rPr lang="de-DE" sz="1400" dirty="0" err="1" smtClean="0"/>
              <a:t>calculated</a:t>
            </a:r>
            <a:r>
              <a:rPr lang="de-DE" sz="1400" dirty="0" smtClean="0"/>
              <a:t> in R</a:t>
            </a:r>
            <a:endParaRPr lang="de-DE" sz="14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686556" y="4405319"/>
            <a:ext cx="195834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313309" y="5157773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getRdata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644896" y="1460268"/>
            <a:ext cx="1389888" cy="617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putRdata_cellstr.mat</a:t>
            </a:r>
            <a:endParaRPr lang="de-DE" sz="14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533534" y="622170"/>
            <a:ext cx="1607270" cy="15837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686556" y="1655972"/>
            <a:ext cx="18469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9654201" y="2856005"/>
            <a:ext cx="1681766" cy="6172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openR.cmd</a:t>
            </a:r>
            <a:endParaRPr lang="de-DE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rade Verbindung mit Pfeil 30"/>
          <p:cNvCxnSpPr>
            <a:stCxn id="13" idx="2"/>
            <a:endCxn id="30" idx="0"/>
          </p:cNvCxnSpPr>
          <p:nvPr/>
        </p:nvCxnSpPr>
        <p:spPr>
          <a:xfrm>
            <a:off x="10495084" y="2395041"/>
            <a:ext cx="0" cy="4609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5644896" y="5168654"/>
            <a:ext cx="1389888" cy="617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getRdata.mat</a:t>
            </a:r>
            <a:endParaRPr lang="de-DE" sz="1400" dirty="0" smtClean="0"/>
          </a:p>
        </p:txBody>
      </p:sp>
      <p:cxnSp>
        <p:nvCxnSpPr>
          <p:cNvPr id="33" name="Gerade Verbindung mit Pfeil 32"/>
          <p:cNvCxnSpPr>
            <a:stCxn id="32" idx="0"/>
            <a:endCxn id="15" idx="2"/>
          </p:cNvCxnSpPr>
          <p:nvPr/>
        </p:nvCxnSpPr>
        <p:spPr>
          <a:xfrm flipV="1">
            <a:off x="6339840" y="4713930"/>
            <a:ext cx="0" cy="454724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5644896" y="2851395"/>
            <a:ext cx="1389888" cy="617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evalR.R</a:t>
            </a:r>
            <a:endParaRPr lang="de-DE" sz="1400" dirty="0"/>
          </a:p>
        </p:txBody>
      </p:sp>
      <p:cxnSp>
        <p:nvCxnSpPr>
          <p:cNvPr id="46" name="Gerade Verbindung mit Pfeil 45"/>
          <p:cNvCxnSpPr>
            <a:stCxn id="30" idx="1"/>
            <a:endCxn id="42" idx="3"/>
          </p:cNvCxnSpPr>
          <p:nvPr/>
        </p:nvCxnSpPr>
        <p:spPr>
          <a:xfrm flipH="1" flipV="1">
            <a:off x="7034784" y="3160005"/>
            <a:ext cx="2619417" cy="46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putRdata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',[10,3;5,5]);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'p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cont,alternative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getRdata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('p');</a:t>
            </a:r>
          </a:p>
          <a:p>
            <a:pPr marL="0" indent="0">
              <a:buNone/>
            </a:pP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11480" y="6355080"/>
            <a:ext cx="112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invalid/</a:t>
            </a:r>
            <a:r>
              <a:rPr lang="de-DE" dirty="0" err="1" smtClean="0"/>
              <a:t>wrong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4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2420" y="1512667"/>
            <a:ext cx="11567160" cy="5265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Here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linear </a:t>
            </a:r>
            <a:r>
              <a:rPr lang="de-DE" dirty="0" err="1" smtClean="0"/>
              <a:t>discriminant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MASS </a:t>
            </a:r>
            <a:r>
              <a:rPr lang="de-DE" dirty="0" err="1" smtClean="0"/>
              <a:t>package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in R</a:t>
            </a:r>
          </a:p>
          <a:p>
            <a:pPr marL="514350" indent="-514350">
              <a:buAutoNum type="arabicParenR"/>
            </a:pPr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R </a:t>
            </a:r>
            <a:r>
              <a:rPr lang="de-DE" dirty="0" err="1" smtClean="0"/>
              <a:t>function</a:t>
            </a:r>
            <a:r>
              <a:rPr lang="de-DE" dirty="0" smtClean="0"/>
              <a:t> in Matlab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variable </a:t>
            </a:r>
            <a:r>
              <a:rPr lang="de-DE" dirty="0" err="1" smtClean="0"/>
              <a:t>classes</a:t>
            </a:r>
            <a:r>
              <a:rPr lang="de-DE" dirty="0" smtClean="0"/>
              <a:t> in </a:t>
            </a:r>
            <a:r>
              <a:rPr lang="de-DE" dirty="0" err="1" smtClean="0"/>
              <a:t>putRdata</a:t>
            </a:r>
            <a:r>
              <a:rPr lang="de-DE" dirty="0" smtClean="0"/>
              <a:t> and </a:t>
            </a:r>
            <a:r>
              <a:rPr lang="de-DE" dirty="0" err="1" smtClean="0"/>
              <a:t>getRdata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OPENR</a:t>
            </a:r>
          </a:p>
          <a:p>
            <a:pPr marL="0" indent="0">
              <a:buNone/>
            </a:pP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OPENR.libraries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{end+1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'MASS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openR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>
              <a:buNone/>
            </a:pP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evalR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&lt;-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(iris3[,,1], iris3[,,2], iris3[,,3]),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s","c","v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(50,3)))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')</a:t>
            </a:r>
          </a:p>
          <a:p>
            <a:pPr marL="0" lvl="0" indent="0">
              <a:buNone/>
            </a:pP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evalR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sample(1:150, 75)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')</a:t>
            </a:r>
            <a:endParaRPr lang="de-DE" alt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evalR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&lt;-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Iris,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c(1,1,1)/3,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lvl="0" indent="0">
              <a:buNone/>
            </a:pP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evalR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Iris[-train, ])$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getRdata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closeR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756"/>
            <a:ext cx="10515600" cy="40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evalR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0265"/>
            <a:ext cx="6367393" cy="28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putRdata</a:t>
            </a:r>
            <a:r>
              <a:rPr lang="de-DE" dirty="0" smtClean="0"/>
              <a:t>: </a:t>
            </a:r>
            <a:r>
              <a:rPr lang="de-DE" dirty="0" err="1" smtClean="0"/>
              <a:t>saving</a:t>
            </a:r>
            <a:r>
              <a:rPr lang="de-DE" dirty="0" smtClean="0"/>
              <a:t> variables </a:t>
            </a:r>
            <a:r>
              <a:rPr lang="de-DE" dirty="0" err="1" smtClean="0"/>
              <a:t>as</a:t>
            </a:r>
            <a:r>
              <a:rPr lang="de-DE" dirty="0" smtClean="0"/>
              <a:t> *.</a:t>
            </a:r>
            <a:r>
              <a:rPr lang="de-DE" dirty="0" err="1" smtClean="0"/>
              <a:t>mat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50" y="1825625"/>
            <a:ext cx="6311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59166"/>
            <a:ext cx="10515600" cy="905377"/>
          </a:xfrm>
        </p:spPr>
        <p:txBody>
          <a:bodyPr/>
          <a:lstStyle/>
          <a:p>
            <a:r>
              <a:rPr lang="de-DE" dirty="0" err="1" smtClean="0"/>
              <a:t>evalR_writeAndExecute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075" y="947897"/>
            <a:ext cx="5063991" cy="4615210"/>
          </a:xfrm>
          <a:prstGeom prst="rect">
            <a:avLst/>
          </a:prstGeo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9092"/>
            <a:ext cx="5181600" cy="420440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5573268" y="2798064"/>
            <a:ext cx="859536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519050" y="5972556"/>
            <a:ext cx="859536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" y="5563107"/>
            <a:ext cx="4807792" cy="1153088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29841" y="6036370"/>
            <a:ext cx="4753495" cy="3246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</vt:lpstr>
      <vt:lpstr>Calling R from Matlab</vt:lpstr>
      <vt:lpstr>Summary</vt:lpstr>
      <vt:lpstr>PowerPoint-Präsentation</vt:lpstr>
      <vt:lpstr>Basic example:</vt:lpstr>
      <vt:lpstr>Example with a specific package</vt:lpstr>
      <vt:lpstr>openR</vt:lpstr>
      <vt:lpstr>evalR</vt:lpstr>
      <vt:lpstr>putRdata: saving variables as *.mat</vt:lpstr>
      <vt:lpstr>evalR_writeAndExecute: the core function</vt:lpstr>
      <vt:lpstr>getRdata: picking results</vt:lpstr>
      <vt:lpstr>Error/debugging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ckreutz</dc:creator>
  <cp:lastModifiedBy>ckreutz</cp:lastModifiedBy>
  <cp:revision>89</cp:revision>
  <dcterms:created xsi:type="dcterms:W3CDTF">2018-02-21T13:50:01Z</dcterms:created>
  <dcterms:modified xsi:type="dcterms:W3CDTF">2018-02-28T08:51:35Z</dcterms:modified>
</cp:coreProperties>
</file>