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8" r:id="rId3"/>
    <p:sldId id="278" r:id="rId4"/>
    <p:sldId id="276" r:id="rId5"/>
    <p:sldId id="277" r:id="rId6"/>
    <p:sldId id="279" r:id="rId7"/>
    <p:sldId id="284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E25-4E02-48E0-AFE9-3411F74CA5F8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6" y="2367317"/>
            <a:ext cx="5592931" cy="1301750"/>
          </a:xfrm>
        </p:spPr>
        <p:txBody>
          <a:bodyPr>
            <a:normAutofit/>
          </a:bodyPr>
          <a:lstStyle/>
          <a:p>
            <a:pPr algn="ctr"/>
            <a:r>
              <a:rPr lang="fr-FR"/>
              <a:t>PROJET postgreSQL :</a:t>
            </a:r>
            <a:br>
              <a:rPr lang="fr-FR"/>
            </a:br>
            <a:r>
              <a:rPr lang="fr-FR"/>
              <a:t>AGENCE ARTISTIQUE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238125" y="4914900"/>
            <a:ext cx="329518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/>
              <a:t>Clément GRESH &amp; LiFang SU</a:t>
            </a:r>
          </a:p>
          <a:p>
            <a:pPr>
              <a:lnSpc>
                <a:spcPct val="150000"/>
              </a:lnSpc>
            </a:pPr>
            <a:r>
              <a:rPr lang="fr-FR"/>
              <a:t>Bases de Données Avancées</a:t>
            </a:r>
          </a:p>
          <a:p>
            <a:pPr>
              <a:lnSpc>
                <a:spcPct val="150000"/>
              </a:lnSpc>
            </a:pPr>
            <a:r>
              <a:rPr lang="fr-FR"/>
              <a:t>M1 IMPAIRS &amp; DATA</a:t>
            </a:r>
          </a:p>
          <a:p>
            <a:pPr>
              <a:lnSpc>
                <a:spcPct val="150000"/>
              </a:lnSpc>
            </a:pPr>
            <a:r>
              <a:rPr lang="fr-FR"/>
              <a:t>2021-2022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0AF77-788B-4DDF-8E34-0DFB5A654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r="24577"/>
          <a:stretch/>
        </p:blipFill>
        <p:spPr>
          <a:xfrm>
            <a:off x="6075287" y="0"/>
            <a:ext cx="6116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698410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FONCTIONNALITÉS</a:t>
            </a:r>
            <a:endParaRPr lang="en-US" b="1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2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CA32-CEB3-4693-A1ED-6B7C77DF3253}"/>
              </a:ext>
            </a:extLst>
          </p:cNvPr>
          <p:cNvSpPr txBox="1"/>
          <p:nvPr/>
        </p:nvSpPr>
        <p:spPr>
          <a:xfrm>
            <a:off x="577048" y="2368549"/>
            <a:ext cx="374637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Création des tables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Peuplement</a:t>
            </a:r>
            <a:endParaRPr lang="fr-FR" sz="240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36E9C-0118-4769-8DC8-EE7033D9EBA9}"/>
              </a:ext>
            </a:extLst>
          </p:cNvPr>
          <p:cNvSpPr txBox="1"/>
          <p:nvPr/>
        </p:nvSpPr>
        <p:spPr>
          <a:xfrm>
            <a:off x="5712833" y="4654663"/>
            <a:ext cx="330840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2F530-D25A-4EFC-A8D2-4E7934DBED4F}"/>
              </a:ext>
            </a:extLst>
          </p:cNvPr>
          <p:cNvSpPr txBox="1"/>
          <p:nvPr/>
        </p:nvSpPr>
        <p:spPr>
          <a:xfrm>
            <a:off x="5712833" y="2058342"/>
            <a:ext cx="262778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91D69-CA63-CFD9-ACF5-A691C92B2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8" b="1"/>
          <a:stretch/>
        </p:blipFill>
        <p:spPr>
          <a:xfrm>
            <a:off x="172375" y="3642609"/>
            <a:ext cx="4721445" cy="2059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BB42B-BA29-3146-C44D-CA9DB22A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33" y="2720484"/>
            <a:ext cx="6306792" cy="1153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33037-57E5-5F72-1460-944039E07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39"/>
          <a:stretch/>
        </p:blipFill>
        <p:spPr>
          <a:xfrm>
            <a:off x="5712833" y="5207869"/>
            <a:ext cx="4311290" cy="402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85BA0-0290-640E-D38B-603B38ED50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22"/>
          <a:stretch/>
        </p:blipFill>
        <p:spPr>
          <a:xfrm>
            <a:off x="5712833" y="5606980"/>
            <a:ext cx="4748846" cy="4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870" y="2954868"/>
            <a:ext cx="4114801" cy="94826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/>
              <a:t>MODELISATION :</a:t>
            </a:r>
            <a:br>
              <a:rPr lang="fr-FR" b="1"/>
            </a:br>
            <a:r>
              <a:rPr lang="fr-FR" b="1"/>
              <a:t>Artistes &amp; Œuvres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3</a:t>
            </a:fld>
            <a:endParaRPr lang="en-US" sz="14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A5AB6-8B95-F96F-CD6E-0F942420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390"/>
            <a:ext cx="7996870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730" y="2954869"/>
            <a:ext cx="4114801" cy="94826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/>
              <a:t>MODELISATION :</a:t>
            </a:r>
            <a:br>
              <a:rPr lang="fr-FR" b="1"/>
            </a:br>
            <a:r>
              <a:rPr lang="fr-FR" b="1"/>
              <a:t>Propositions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4</a:t>
            </a:fld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8586E-A503-C381-F10B-C14E5AF0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187" y="2954869"/>
            <a:ext cx="4560475" cy="94826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/>
              <a:t>MODELISATION :</a:t>
            </a:r>
            <a:br>
              <a:rPr lang="fr-FR" b="1"/>
            </a:br>
            <a:r>
              <a:rPr lang="fr-FR" b="1"/>
              <a:t>Contrats Producteurs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5</a:t>
            </a:fld>
            <a:endParaRPr lang="en-US" sz="1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9ADB3-D420-18E6-58E8-C2EE7179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684885" cy="685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7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68" y="419096"/>
            <a:ext cx="3799643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PEUPLEMENT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605" y="6410804"/>
            <a:ext cx="426128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6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CA32-CEB3-4693-A1ED-6B7C77DF3253}"/>
              </a:ext>
            </a:extLst>
          </p:cNvPr>
          <p:cNvSpPr txBox="1"/>
          <p:nvPr/>
        </p:nvSpPr>
        <p:spPr>
          <a:xfrm>
            <a:off x="7112905" y="419096"/>
            <a:ext cx="435005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Générateur de données .csv</a:t>
            </a:r>
            <a:endParaRPr lang="fr-FR" sz="240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2F530-D25A-4EFC-A8D2-4E7934DBED4F}"/>
              </a:ext>
            </a:extLst>
          </p:cNvPr>
          <p:cNvSpPr txBox="1"/>
          <p:nvPr/>
        </p:nvSpPr>
        <p:spPr>
          <a:xfrm>
            <a:off x="4418065" y="4373442"/>
            <a:ext cx="383066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Scripts postgreSQL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24334-FC86-F8E3-D777-774FA701A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152"/>
          <a:stretch/>
        </p:blipFill>
        <p:spPr>
          <a:xfrm>
            <a:off x="7379235" y="1145766"/>
            <a:ext cx="3686689" cy="2937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A98366-B4FF-53A7-01DE-0C227ABB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4" y="5029486"/>
            <a:ext cx="9107171" cy="1381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132BA-09EE-522E-2816-6D1136C91BCA}"/>
              </a:ext>
            </a:extLst>
          </p:cNvPr>
          <p:cNvSpPr txBox="1"/>
          <p:nvPr/>
        </p:nvSpPr>
        <p:spPr>
          <a:xfrm>
            <a:off x="640497" y="1867513"/>
            <a:ext cx="435005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</a:rPr>
              <a:t>Fonctions </a:t>
            </a:r>
            <a:r>
              <a:rPr lang="fr-FR" sz="2400" dirty="0" err="1">
                <a:effectLst/>
              </a:rPr>
              <a:t>postgreSQL</a:t>
            </a:r>
            <a:endParaRPr lang="fr-FR" sz="2400" dirty="0">
              <a:effectLst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9175AA9-CBB8-31C6-FC24-B9BD77BB3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6" y="2614547"/>
            <a:ext cx="57785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D5BEB97-D75D-9321-18A6-2390344A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648391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INDEX &amp; UNIQUE</a:t>
            </a:r>
            <a:endParaRPr lang="en-US" b="1" dirty="0"/>
          </a:p>
        </p:txBody>
      </p:sp>
      <p:sp>
        <p:nvSpPr>
          <p:cNvPr id="17" name="Slide Number Placeholder 32">
            <a:extLst>
              <a:ext uri="{FF2B5EF4-FFF2-40B4-BE49-F238E27FC236}">
                <a16:creationId xmlns:a16="http://schemas.microsoft.com/office/drawing/2014/main" id="{1B8DF825-7175-462F-ECD0-F386318C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7</a:t>
            </a:fld>
            <a:endParaRPr 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BB2F0-08A7-BCA7-C254-82FC65BF593F}"/>
              </a:ext>
            </a:extLst>
          </p:cNvPr>
          <p:cNvSpPr txBox="1"/>
          <p:nvPr/>
        </p:nvSpPr>
        <p:spPr>
          <a:xfrm>
            <a:off x="683150" y="1963949"/>
            <a:ext cx="374637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b="1">
                <a:effectLst/>
              </a:rPr>
              <a:t>Index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Nombreux TRIGGERS</a:t>
            </a:r>
            <a:endParaRPr lang="fr-FR" sz="240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D50596-4427-99C1-8187-FCA36CFC8275}"/>
              </a:ext>
            </a:extLst>
          </p:cNvPr>
          <p:cNvSpPr txBox="1"/>
          <p:nvPr/>
        </p:nvSpPr>
        <p:spPr>
          <a:xfrm>
            <a:off x="7602677" y="1963949"/>
            <a:ext cx="40400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b="1" dirty="0">
                <a:effectLst/>
              </a:rPr>
              <a:t>Unique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</a:rPr>
              <a:t>Créations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/>
              <a:t>Nom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</a:rPr>
              <a:t>Type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/>
              <a:t>Date de sortie </a:t>
            </a:r>
            <a:endParaRPr lang="fr-FR" sz="2400" dirty="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</a:rPr>
              <a:t>Contacts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</a:rPr>
              <a:t>Prénom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/>
              <a:t>Nom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</a:rPr>
              <a:t>Date de naissance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</a:rPr>
              <a:t>Adresse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FE3377-62FF-3D9E-A562-F4A98721A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1" t="50000" r="2851"/>
          <a:stretch/>
        </p:blipFill>
        <p:spPr>
          <a:xfrm>
            <a:off x="97654" y="3324852"/>
            <a:ext cx="7039993" cy="4009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1824DC-9A23-AA52-2896-2483DA1A7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38" t="-11877"/>
          <a:stretch/>
        </p:blipFill>
        <p:spPr>
          <a:xfrm>
            <a:off x="683150" y="4093123"/>
            <a:ext cx="4978873" cy="400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722FD1-CDE9-6360-9CAB-1F2C1A134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0" y="4530533"/>
            <a:ext cx="5286901" cy="4009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673030-2CBC-C4C2-BB75-368C0FCC4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50" y="4979076"/>
            <a:ext cx="5366861" cy="4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0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TRIGGER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8</a:t>
            </a:fld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8A5B0-54A7-42A8-DFCD-A16CA35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" y="932019"/>
            <a:ext cx="6484773" cy="5497200"/>
          </a:xfrm>
          <a:prstGeom prst="rect">
            <a:avLst/>
          </a:prstGeom>
        </p:spPr>
      </p:pic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ABBB582-E6AD-13CE-2427-D7671D8FD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48" y="1986805"/>
            <a:ext cx="5409250" cy="34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PROJET postgreSQL : AGENCE ARTISTIQUE</vt:lpstr>
      <vt:lpstr>FONCTIONNALITÉS</vt:lpstr>
      <vt:lpstr>MODELISATION : Artistes &amp; Œuvres</vt:lpstr>
      <vt:lpstr>MODELISATION : Propositions</vt:lpstr>
      <vt:lpstr>MODELISATION : Contrats Producteurs</vt:lpstr>
      <vt:lpstr>PEUPLEMENT</vt:lpstr>
      <vt:lpstr>INDEX &amp; UNIQUE</vt:lpstr>
      <vt:lpstr>TRIGGER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50</cp:revision>
  <dcterms:created xsi:type="dcterms:W3CDTF">2022-01-09T23:31:02Z</dcterms:created>
  <dcterms:modified xsi:type="dcterms:W3CDTF">2022-05-27T21:27:12Z</dcterms:modified>
</cp:coreProperties>
</file>