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7A3-D0DB-420D-B377-B5B278D9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46CB-021D-440D-AEB0-71C047A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C24-9804-4B90-86CC-F8258A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4514-5BDF-454F-940E-350B0D9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FD74-E197-4119-A880-411FE1D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0621-403A-4012-BA12-279FC7C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8717-EBDA-44A4-81CD-A94CDF5C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E1F5-3B28-45FC-8087-08AFF228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416E-EF2E-4AB8-97D8-8E0F2BD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7E7-7E64-4357-8B98-FD2D79F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A447-EC0C-4824-97AF-D38DCB997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E7CF-85C0-4135-B2E4-918D529F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D543-246B-4893-9639-4255A9B2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0B72-E699-48D9-AFB2-2FACC873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CAF8-1B09-4E78-AB23-A82FA68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132-BCFA-4F10-8072-488DE2D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7CD8-2B79-4415-ABA7-50CBA33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B4DE-91B8-4483-9994-DA97397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2FEB-E0F3-4B7D-8ACD-817169D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53C6-513D-4E0B-ABCB-49FAEF2D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989-1EA7-4C9C-8F29-A20FDC8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0AA-68D0-4801-BEB8-C7CC4C42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02A-B5D1-4A7A-9F0D-773FC120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75D3-D699-4A95-933C-EAF3E9A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C114-4C54-4A29-B741-C5DABE61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621-A362-4A80-8590-876B0C6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4F0-9393-49CE-921D-FE5C32E95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66A3-6B8C-4F03-BC92-9826D37D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A9D2-9F83-4FDE-B58B-4613721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36368-C020-4084-BBD8-C287511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35E8-9A85-4CEF-8066-0032BE9F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DA5-CDE2-48C2-83DE-2B2D676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EB83-B2D7-47E0-BF18-E189581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1ECF-8253-4E20-9B06-B55166B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27F1-0A47-4358-9AD4-C58FEBD57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933E6-4DFE-4DF9-ADD1-9253B8D0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7C89-0B20-4E83-8B7D-681CF9C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2ACEA-9639-418A-A4E9-3FA4DDF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30EA-8412-4BF1-BA8B-BC827F7D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CEED-F613-4C6A-89CA-496AF4D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4CC7E-0880-4773-A285-1F3A8E07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7D35-D5FB-4D80-A0E9-465E289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D29D-D2B5-45D2-AAE7-8F26B1D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7C9C-80CD-43C5-84D0-3208150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54B13-AF40-4C09-87CE-9E9BFC0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D2D3-E88C-40C7-BF03-8830FC4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057-F847-4E8B-AA5B-F82FB3C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72F9-3801-4832-A388-891344E9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0136-D3AA-404C-B4AC-7443073F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F2D2-D0AD-40E9-B931-9FA12DA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FFB0-8C03-4DAB-9E2B-ADECBA55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3C5D-7D08-4FFB-A256-8FECFDC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AE8-21D9-41D9-A850-C04313C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BBCA-473E-4DA4-BD5C-D7DAB9EA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567E-CC8D-42EF-BC12-F08A03C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41AD-4F0B-4523-9C66-0A6ECF7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7708-BD8E-486C-8AFD-FCA1BD9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8A06-FA87-454A-B3F7-E86CFDC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119E9-D2D0-4698-AFDE-A0F3A461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E1C9-3D3D-4740-94A8-896FE79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3C59-3084-445A-8787-0F397408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FA87-4D1F-44DD-B487-03798D25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3143-75B8-4928-9DC8-48234A4B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56A12-0545-40B7-BF31-193B83A18A42}"/>
              </a:ext>
            </a:extLst>
          </p:cNvPr>
          <p:cNvSpPr/>
          <p:nvPr/>
        </p:nvSpPr>
        <p:spPr>
          <a:xfrm>
            <a:off x="6173124" y="1115534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Plombier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A3C97-17CC-40F9-B57D-7132261F7646}"/>
              </a:ext>
            </a:extLst>
          </p:cNvPr>
          <p:cNvSpPr/>
          <p:nvPr/>
        </p:nvSpPr>
        <p:spPr>
          <a:xfrm>
            <a:off x="923370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PanelBanques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2F30B-B12B-4437-9DC5-C67CF5D1F50A}"/>
              </a:ext>
            </a:extLst>
          </p:cNvPr>
          <p:cNvSpPr/>
          <p:nvPr/>
        </p:nvSpPr>
        <p:spPr>
          <a:xfrm>
            <a:off x="3247838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PanelNiveaux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6808C-980D-493C-B51D-977DED40C2D1}"/>
              </a:ext>
            </a:extLst>
          </p:cNvPr>
          <p:cNvSpPr/>
          <p:nvPr/>
        </p:nvSpPr>
        <p:spPr>
          <a:xfrm>
            <a:off x="6032473" y="305131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PanelJeu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EBDDC-6DA4-4B7E-9C04-A7A8A050909A}"/>
              </a:ext>
            </a:extLst>
          </p:cNvPr>
          <p:cNvSpPr/>
          <p:nvPr/>
        </p:nvSpPr>
        <p:spPr>
          <a:xfrm>
            <a:off x="6173124" y="76199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2B751-4601-4261-9707-B9F17582EF8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822674" y="756728"/>
            <a:ext cx="0" cy="35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E77B669-9CF3-4E70-9F11-E13295DCD26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98329" y="-173027"/>
            <a:ext cx="1340980" cy="51077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E97782-9500-446E-83F6-78BE15457A2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760563" y="989207"/>
            <a:ext cx="1340980" cy="27832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7D3DE7-D77D-4E45-B054-7453B720A4C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52881" y="2380131"/>
            <a:ext cx="1340979" cy="139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16D7CF-86DA-452D-AEA0-B9F4A093238D}"/>
              </a:ext>
            </a:extLst>
          </p:cNvPr>
          <p:cNvSpPr/>
          <p:nvPr/>
        </p:nvSpPr>
        <p:spPr>
          <a:xfrm>
            <a:off x="3574090" y="675715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BarreMenu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D07951-544E-4729-852F-8EB4CEBEED8F}"/>
              </a:ext>
            </a:extLst>
          </p:cNvPr>
          <p:cNvSpPr/>
          <p:nvPr/>
        </p:nvSpPr>
        <p:spPr>
          <a:xfrm>
            <a:off x="3574090" y="1447333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MenuPopup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A02594-24DE-49D4-ACCF-9575601ED89D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>
            <a:off x="5157276" y="973118"/>
            <a:ext cx="1015849" cy="4398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7473BE3-3A92-4454-9BBF-3CD6907FBE27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>
          <a:xfrm rot="10800000" flipV="1">
            <a:off x="5157276" y="1412935"/>
            <a:ext cx="1015849" cy="3317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3B600EF-C7ED-4350-9F74-FAAC3A8F03FB}"/>
              </a:ext>
            </a:extLst>
          </p:cNvPr>
          <p:cNvSpPr/>
          <p:nvPr/>
        </p:nvSpPr>
        <p:spPr>
          <a:xfrm>
            <a:off x="6041351" y="4123296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Niveau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9E461C-3BA7-40C6-9317-82BC39D39FAC}"/>
              </a:ext>
            </a:extLst>
          </p:cNvPr>
          <p:cNvSpPr/>
          <p:nvPr/>
        </p:nvSpPr>
        <p:spPr>
          <a:xfrm>
            <a:off x="3241636" y="4119041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ParserNiveau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713875-319F-43D9-AEDD-88840ED20378}"/>
              </a:ext>
            </a:extLst>
          </p:cNvPr>
          <p:cNvSpPr txBox="1"/>
          <p:nvPr/>
        </p:nvSpPr>
        <p:spPr>
          <a:xfrm>
            <a:off x="5050373" y="4122267"/>
            <a:ext cx="8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Créé par</a:t>
            </a:r>
            <a:endParaRPr lang="en-US" sz="14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186117E-36AC-4A33-9E79-E814657E92B1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rot="10800000">
            <a:off x="4824821" y="4416444"/>
            <a:ext cx="1216530" cy="425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C48EEE6-F762-4C0B-9D77-0801EAB8BC8B}"/>
              </a:ext>
            </a:extLst>
          </p:cNvPr>
          <p:cNvSpPr/>
          <p:nvPr/>
        </p:nvSpPr>
        <p:spPr>
          <a:xfrm>
            <a:off x="5000442" y="53106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TuyauP</a:t>
            </a:r>
            <a:r>
              <a:rPr lang="fr-FR" dirty="0">
                <a:solidFill>
                  <a:schemeClr val="tx1"/>
                </a:solidFill>
              </a:rPr>
              <a:t>[][]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3533E4-3D35-4E45-B948-FBFDC85E1044}"/>
              </a:ext>
            </a:extLst>
          </p:cNvPr>
          <p:cNvSpPr/>
          <p:nvPr/>
        </p:nvSpPr>
        <p:spPr>
          <a:xfrm>
            <a:off x="7189529" y="53106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TuyauR</a:t>
            </a:r>
            <a:r>
              <a:rPr lang="fr-FR" dirty="0">
                <a:solidFill>
                  <a:schemeClr val="tx1"/>
                </a:solidFill>
              </a:rPr>
              <a:t>[][]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7375F73-9814-4182-A4E9-3F1511D4245B}"/>
              </a:ext>
            </a:extLst>
          </p:cNvPr>
          <p:cNvCxnSpPr>
            <a:cxnSpLocks/>
            <a:endCxn id="51" idx="0"/>
          </p:cNvCxnSpPr>
          <p:nvPr/>
        </p:nvCxnSpPr>
        <p:spPr>
          <a:xfrm rot="16200000" flipH="1">
            <a:off x="6594357" y="3884709"/>
            <a:ext cx="468296" cy="88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BC849E2-8545-40DC-8D84-4D50EAD2841D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6016196" y="4493940"/>
            <a:ext cx="592589" cy="1040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01C38DB-560A-4822-8CB1-699C983A2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10740" y="4440306"/>
            <a:ext cx="592589" cy="11481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280538E-12A6-44D8-AE3A-9F3728F25B13}"/>
              </a:ext>
            </a:extLst>
          </p:cNvPr>
          <p:cNvSpPr/>
          <p:nvPr/>
        </p:nvSpPr>
        <p:spPr>
          <a:xfrm>
            <a:off x="9549321" y="2569490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VictoireController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F450D1-55B0-4979-8CBD-313672D57CD3}"/>
              </a:ext>
            </a:extLst>
          </p:cNvPr>
          <p:cNvSpPr/>
          <p:nvPr/>
        </p:nvSpPr>
        <p:spPr>
          <a:xfrm>
            <a:off x="9549317" y="3524238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DragDropController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BC728A9-2CFD-492C-A492-27CC96CAC7BA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615658" y="2866892"/>
            <a:ext cx="1933663" cy="4818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CB4BD81-514E-424D-AB18-2851C0594BAB}"/>
              </a:ext>
            </a:extLst>
          </p:cNvPr>
          <p:cNvCxnSpPr>
            <a:cxnSpLocks/>
            <a:stCxn id="7" idx="3"/>
            <a:endCxn id="81" idx="1"/>
          </p:cNvCxnSpPr>
          <p:nvPr/>
        </p:nvCxnSpPr>
        <p:spPr>
          <a:xfrm>
            <a:off x="7615658" y="3348719"/>
            <a:ext cx="1933659" cy="4729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869315B-80D3-4FF9-ABA5-4F54804CFD0B}"/>
              </a:ext>
            </a:extLst>
          </p:cNvPr>
          <p:cNvSpPr txBox="1"/>
          <p:nvPr/>
        </p:nvSpPr>
        <p:spPr>
          <a:xfrm>
            <a:off x="7641258" y="3070367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Ecouté par</a:t>
            </a:r>
            <a:endParaRPr lang="en-US" sz="14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C49A2C-385A-47D9-ACDD-70B84FCF67D0}"/>
              </a:ext>
            </a:extLst>
          </p:cNvPr>
          <p:cNvCxnSpPr/>
          <p:nvPr/>
        </p:nvCxnSpPr>
        <p:spPr>
          <a:xfrm>
            <a:off x="964704" y="5613278"/>
            <a:ext cx="10053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9787B4-7CCB-4EB3-A2DB-813F5B45C8C2}"/>
              </a:ext>
            </a:extLst>
          </p:cNvPr>
          <p:cNvSpPr txBox="1"/>
          <p:nvPr/>
        </p:nvSpPr>
        <p:spPr>
          <a:xfrm>
            <a:off x="1034609" y="5324547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Contient</a:t>
            </a:r>
            <a:endParaRPr lang="en-US" sz="14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F6C4B62-ECAD-4AC3-AF84-D8442BC69189}"/>
              </a:ext>
            </a:extLst>
          </p:cNvPr>
          <p:cNvSpPr/>
          <p:nvPr/>
        </p:nvSpPr>
        <p:spPr>
          <a:xfrm>
            <a:off x="9549318" y="4646812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AnnulerManager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48FC9E5-9912-44A6-ABE5-2F41BF886F8A}"/>
              </a:ext>
            </a:extLst>
          </p:cNvPr>
          <p:cNvCxnSpPr>
            <a:cxnSpLocks/>
            <a:stCxn id="81" idx="2"/>
            <a:endCxn id="113" idx="0"/>
          </p:cNvCxnSpPr>
          <p:nvPr/>
        </p:nvCxnSpPr>
        <p:spPr>
          <a:xfrm rot="16200000" flipH="1">
            <a:off x="10354452" y="4382926"/>
            <a:ext cx="52777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BFEF7E-37C0-4FE4-BB4B-0A5157C40BFC}"/>
              </a:ext>
            </a:extLst>
          </p:cNvPr>
          <p:cNvSpPr txBox="1"/>
          <p:nvPr/>
        </p:nvSpPr>
        <p:spPr>
          <a:xfrm>
            <a:off x="10640622" y="4229037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Met à jour</a:t>
            </a:r>
            <a:endParaRPr lang="en-US" sz="1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42071B7-BB9E-407C-BAC4-9512E4DE2771}"/>
              </a:ext>
            </a:extLst>
          </p:cNvPr>
          <p:cNvSpPr/>
          <p:nvPr/>
        </p:nvSpPr>
        <p:spPr>
          <a:xfrm>
            <a:off x="859929" y="989759"/>
            <a:ext cx="177960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AbstractAction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3D875E5-EF20-47FD-B52C-012BAADBA09B}"/>
              </a:ext>
            </a:extLst>
          </p:cNvPr>
          <p:cNvCxnSpPr>
            <a:cxnSpLocks/>
            <a:stCxn id="32" idx="1"/>
            <a:endCxn id="122" idx="3"/>
          </p:cNvCxnSpPr>
          <p:nvPr/>
        </p:nvCxnSpPr>
        <p:spPr>
          <a:xfrm rot="10800000" flipV="1">
            <a:off x="2639532" y="973117"/>
            <a:ext cx="934559" cy="3140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73246BF-A9D5-422A-989B-C302A0DB5EDA}"/>
              </a:ext>
            </a:extLst>
          </p:cNvPr>
          <p:cNvCxnSpPr>
            <a:cxnSpLocks/>
            <a:stCxn id="33" idx="1"/>
            <a:endCxn id="122" idx="3"/>
          </p:cNvCxnSpPr>
          <p:nvPr/>
        </p:nvCxnSpPr>
        <p:spPr>
          <a:xfrm rot="10800000">
            <a:off x="2639532" y="1287161"/>
            <a:ext cx="934559" cy="4575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C2DD495-3F1F-4FD4-BE25-3D96E52DCD29}"/>
              </a:ext>
            </a:extLst>
          </p:cNvPr>
          <p:cNvSpPr/>
          <p:nvPr/>
        </p:nvSpPr>
        <p:spPr>
          <a:xfrm>
            <a:off x="9549317" y="5706335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AbstractAnnulable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6114E47-2C65-4349-993D-12931571DF93}"/>
              </a:ext>
            </a:extLst>
          </p:cNvPr>
          <p:cNvCxnSpPr>
            <a:cxnSpLocks/>
            <a:stCxn id="113" idx="2"/>
            <a:endCxn id="141" idx="0"/>
          </p:cNvCxnSpPr>
          <p:nvPr/>
        </p:nvCxnSpPr>
        <p:spPr>
          <a:xfrm rot="5400000">
            <a:off x="10385979" y="5473975"/>
            <a:ext cx="464719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6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80D04B-8CFB-4CB6-A531-AA42E8C0A217}"/>
              </a:ext>
            </a:extLst>
          </p:cNvPr>
          <p:cNvSpPr/>
          <p:nvPr/>
        </p:nvSpPr>
        <p:spPr>
          <a:xfrm>
            <a:off x="1212538" y="1124503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AbstractAccueil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97FA6-FDCB-40AD-ACE9-64A6A8AF73B5}"/>
              </a:ext>
            </a:extLst>
          </p:cNvPr>
          <p:cNvSpPr/>
          <p:nvPr/>
        </p:nvSpPr>
        <p:spPr>
          <a:xfrm>
            <a:off x="420945" y="236145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PanelBanques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4F69-1828-4C82-B231-27BCCC6D7B1E}"/>
              </a:ext>
            </a:extLst>
          </p:cNvPr>
          <p:cNvSpPr/>
          <p:nvPr/>
        </p:nvSpPr>
        <p:spPr>
          <a:xfrm>
            <a:off x="2369595" y="236145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PanelNiveaux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0BB98E-43AF-4A53-A286-96C11BD3E1D0}"/>
              </a:ext>
            </a:extLst>
          </p:cNvPr>
          <p:cNvSpPr/>
          <p:nvPr/>
        </p:nvSpPr>
        <p:spPr>
          <a:xfrm>
            <a:off x="1537314" y="241177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Jpanel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D55D1A-D10D-47DD-BE30-165FAFEC7D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378626" y="1553220"/>
            <a:ext cx="642151" cy="9743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C24F7B4-5B76-4CEE-8FED-F5C74FEF62B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352950" y="1553219"/>
            <a:ext cx="642151" cy="9743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FA80DAC-05E8-43A2-B2B2-9BBADC6B5C1B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rot="5400000">
            <a:off x="2042603" y="980242"/>
            <a:ext cx="288522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E37783-2097-4F03-943D-61D5DD1580EC}"/>
              </a:ext>
            </a:extLst>
          </p:cNvPr>
          <p:cNvSpPr/>
          <p:nvPr/>
        </p:nvSpPr>
        <p:spPr>
          <a:xfrm>
            <a:off x="1395270" y="3720577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Tuyau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30570A-9439-4414-A6D8-DEE794C1B451}"/>
              </a:ext>
            </a:extLst>
          </p:cNvPr>
          <p:cNvSpPr/>
          <p:nvPr/>
        </p:nvSpPr>
        <p:spPr>
          <a:xfrm>
            <a:off x="603677" y="4957532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TuyauP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870C58-32EB-4AC1-9439-4E13249611F8}"/>
              </a:ext>
            </a:extLst>
          </p:cNvPr>
          <p:cNvSpPr/>
          <p:nvPr/>
        </p:nvSpPr>
        <p:spPr>
          <a:xfrm>
            <a:off x="2552327" y="4957532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TuyauR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9FF6A8-BB5B-43AA-B39A-9CC36D90B14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1561358" y="4149294"/>
            <a:ext cx="642151" cy="9743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5C1911C-44E5-450D-9A40-215E9FEB0D08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2535682" y="4149293"/>
            <a:ext cx="642151" cy="9743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0CA2-E49D-4987-A162-F9BAAB41904C}"/>
              </a:ext>
            </a:extLst>
          </p:cNvPr>
          <p:cNvSpPr/>
          <p:nvPr/>
        </p:nvSpPr>
        <p:spPr>
          <a:xfrm>
            <a:off x="7520312" y="1233164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AbstractAnnulable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41C263-FA9F-48DE-9F8E-DD3D101D7E50}"/>
              </a:ext>
            </a:extLst>
          </p:cNvPr>
          <p:cNvSpPr/>
          <p:nvPr/>
        </p:nvSpPr>
        <p:spPr>
          <a:xfrm>
            <a:off x="5696502" y="245679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PvPAnnulable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C89B12-0CD5-4392-97DF-0D2804AD112B}"/>
              </a:ext>
            </a:extLst>
          </p:cNvPr>
          <p:cNvSpPr/>
          <p:nvPr/>
        </p:nvSpPr>
        <p:spPr>
          <a:xfrm>
            <a:off x="7705351" y="247011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PvRAnnulable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CFA138-DE10-42CC-9105-123455F66886}"/>
              </a:ext>
            </a:extLst>
          </p:cNvPr>
          <p:cNvSpPr/>
          <p:nvPr/>
        </p:nvSpPr>
        <p:spPr>
          <a:xfrm>
            <a:off x="7279687" y="241177"/>
            <a:ext cx="2415466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AbstractUndoableEdit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6C6C940-B746-4117-85AD-C0FBF844D50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7176951" y="1139112"/>
            <a:ext cx="628831" cy="200654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B75ABFB-DCB1-4151-9C35-E0481D417E40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16200000" flipH="1">
            <a:off x="8174715" y="2147889"/>
            <a:ext cx="642151" cy="23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0B2445-6404-495E-83DB-2BE97D8611E1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rot="16200000" flipH="1">
            <a:off x="8292437" y="1030963"/>
            <a:ext cx="397183" cy="721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3FB44F-2283-423B-97F8-D8D61D3BF4CC}"/>
              </a:ext>
            </a:extLst>
          </p:cNvPr>
          <p:cNvSpPr/>
          <p:nvPr/>
        </p:nvSpPr>
        <p:spPr>
          <a:xfrm>
            <a:off x="9695153" y="247011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RvPAnnulable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B9A1EBB-D092-4E07-BFC2-EA0ECF867EAF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 rot="16200000" flipH="1">
            <a:off x="9169616" y="1152988"/>
            <a:ext cx="642151" cy="19921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4D76097-1B62-4EA4-9615-B89A24596A12}"/>
              </a:ext>
            </a:extLst>
          </p:cNvPr>
          <p:cNvSpPr/>
          <p:nvPr/>
        </p:nvSpPr>
        <p:spPr>
          <a:xfrm>
            <a:off x="7873755" y="3770516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MouseAdapter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2FB938-7761-4DE7-874D-5A1A4A8D23AF}"/>
              </a:ext>
            </a:extLst>
          </p:cNvPr>
          <p:cNvSpPr/>
          <p:nvPr/>
        </p:nvSpPr>
        <p:spPr>
          <a:xfrm>
            <a:off x="6488096" y="5007471"/>
            <a:ext cx="217725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VictoireController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7BBA3D-D16F-49C0-8188-70458E44CFE2}"/>
              </a:ext>
            </a:extLst>
          </p:cNvPr>
          <p:cNvSpPr/>
          <p:nvPr/>
        </p:nvSpPr>
        <p:spPr>
          <a:xfrm>
            <a:off x="9030812" y="5007471"/>
            <a:ext cx="2380138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DragDropController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361E35F-7659-476B-BEC5-F0AC3209F9F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rot="5400000">
            <a:off x="7891326" y="4050716"/>
            <a:ext cx="642151" cy="12713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66CCA09-DF5F-4B6D-A3C1-A7E1268C3779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rot="16200000" flipH="1">
            <a:off x="9213405" y="3999994"/>
            <a:ext cx="642151" cy="13728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56DE00C-F4FE-440B-8944-ED1F133DC37A}"/>
              </a:ext>
            </a:extLst>
          </p:cNvPr>
          <p:cNvSpPr txBox="1"/>
          <p:nvPr/>
        </p:nvSpPr>
        <p:spPr>
          <a:xfrm>
            <a:off x="1058562" y="5618220"/>
            <a:ext cx="673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Fixe</a:t>
            </a:r>
          </a:p>
          <a:p>
            <a:r>
              <a:rPr lang="fr-FR" sz="1600" dirty="0"/>
              <a:t>Visite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BC56D-3B12-4B03-94D1-27650393A00C}"/>
              </a:ext>
            </a:extLst>
          </p:cNvPr>
          <p:cNvSpPr txBox="1"/>
          <p:nvPr/>
        </p:nvSpPr>
        <p:spPr>
          <a:xfrm>
            <a:off x="2895872" y="5618179"/>
            <a:ext cx="89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Nombre</a:t>
            </a:r>
          </a:p>
        </p:txBody>
      </p:sp>
    </p:spTree>
    <p:extLst>
      <p:ext uri="{BB962C8B-B14F-4D97-AF65-F5344CB8AC3E}">
        <p14:creationId xmlns:p14="http://schemas.microsoft.com/office/powerpoint/2010/main" val="291638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10</cp:revision>
  <dcterms:created xsi:type="dcterms:W3CDTF">2022-01-09T23:31:02Z</dcterms:created>
  <dcterms:modified xsi:type="dcterms:W3CDTF">2022-01-10T00:28:43Z</dcterms:modified>
</cp:coreProperties>
</file>