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Plombier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Main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822674" y="756728"/>
            <a:ext cx="0" cy="35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</p:cNvCxnSpPr>
          <p:nvPr/>
        </p:nvCxnSpPr>
        <p:spPr>
          <a:xfrm rot="5400000">
            <a:off x="3598330" y="-173026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BarreMenu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MenuPopup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363229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ParserNiveau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631273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Créé par</a:t>
            </a:r>
            <a:endParaRPr lang="en-US" sz="140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946415" y="4915998"/>
            <a:ext cx="2094937" cy="71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342268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2689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2435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1124298"/>
            <a:ext cx="1953553" cy="22244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615658" y="2121756"/>
            <a:ext cx="1953553" cy="1226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1031379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101284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Contient</a:t>
            </a:r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3051791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21916" y="2735472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86883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48678" y="4136147"/>
            <a:ext cx="979109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90E6A93A-D576-4AA6-8670-EBC64B36D081}"/>
              </a:ext>
            </a:extLst>
          </p:cNvPr>
          <p:cNvSpPr/>
          <p:nvPr/>
        </p:nvSpPr>
        <p:spPr>
          <a:xfrm>
            <a:off x="704850" y="28575"/>
            <a:ext cx="7543800" cy="3857625"/>
          </a:xfrm>
          <a:custGeom>
            <a:avLst/>
            <a:gdLst>
              <a:gd name="connsiteX0" fmla="*/ 2638425 w 7543800"/>
              <a:gd name="connsiteY0" fmla="*/ 28575 h 3857625"/>
              <a:gd name="connsiteX1" fmla="*/ 2647950 w 7543800"/>
              <a:gd name="connsiteY1" fmla="*/ 2114550 h 3857625"/>
              <a:gd name="connsiteX2" fmla="*/ 0 w 7543800"/>
              <a:gd name="connsiteY2" fmla="*/ 2124075 h 3857625"/>
              <a:gd name="connsiteX3" fmla="*/ 19050 w 7543800"/>
              <a:gd name="connsiteY3" fmla="*/ 3857625 h 3857625"/>
              <a:gd name="connsiteX4" fmla="*/ 7543800 w 7543800"/>
              <a:gd name="connsiteY4" fmla="*/ 3829050 h 3857625"/>
              <a:gd name="connsiteX5" fmla="*/ 7524750 w 7543800"/>
              <a:gd name="connsiteY5" fmla="*/ 0 h 3857625"/>
              <a:gd name="connsiteX6" fmla="*/ 2638425 w 7543800"/>
              <a:gd name="connsiteY6" fmla="*/ 28575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3800" h="3857625">
                <a:moveTo>
                  <a:pt x="2638425" y="28575"/>
                </a:moveTo>
                <a:lnTo>
                  <a:pt x="2647950" y="2114550"/>
                </a:lnTo>
                <a:lnTo>
                  <a:pt x="0" y="2124075"/>
                </a:lnTo>
                <a:lnTo>
                  <a:pt x="19050" y="3857625"/>
                </a:lnTo>
                <a:lnTo>
                  <a:pt x="7543800" y="3829050"/>
                </a:lnTo>
                <a:lnTo>
                  <a:pt x="7524750" y="0"/>
                </a:lnTo>
                <a:lnTo>
                  <a:pt x="2638425" y="285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0B91EEB-283B-4D34-B2A5-49D53B0ACCE1}"/>
              </a:ext>
            </a:extLst>
          </p:cNvPr>
          <p:cNvSpPr/>
          <p:nvPr/>
        </p:nvSpPr>
        <p:spPr>
          <a:xfrm>
            <a:off x="9147142" y="28575"/>
            <a:ext cx="2924082" cy="3872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1623696-2DFC-41D9-B414-EA96740E5B12}"/>
              </a:ext>
            </a:extLst>
          </p:cNvPr>
          <p:cNvSpPr/>
          <p:nvPr/>
        </p:nvSpPr>
        <p:spPr>
          <a:xfrm>
            <a:off x="4562475" y="4314825"/>
            <a:ext cx="7508748" cy="2354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A1A9B1-A800-40DC-B3CB-EFD469D3E123}"/>
              </a:ext>
            </a:extLst>
          </p:cNvPr>
          <p:cNvSpPr/>
          <p:nvPr/>
        </p:nvSpPr>
        <p:spPr>
          <a:xfrm>
            <a:off x="3420584" y="106865"/>
            <a:ext cx="945098" cy="37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Vue</a:t>
            </a:r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3194E3-E198-4F50-A2FD-EBE36B7EFAFD}"/>
              </a:ext>
            </a:extLst>
          </p:cNvPr>
          <p:cNvSpPr/>
          <p:nvPr/>
        </p:nvSpPr>
        <p:spPr>
          <a:xfrm>
            <a:off x="10664863" y="6070133"/>
            <a:ext cx="1303456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Modèle</a:t>
            </a:r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2F8342-6E91-49D8-A5E5-5321BEC48541}"/>
              </a:ext>
            </a:extLst>
          </p:cNvPr>
          <p:cNvSpPr/>
          <p:nvPr/>
        </p:nvSpPr>
        <p:spPr>
          <a:xfrm>
            <a:off x="10263326" y="87250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AD1216-D7A9-430B-81B3-B39B91FCE748}"/>
              </a:ext>
            </a:extLst>
          </p:cNvPr>
          <p:cNvSpPr/>
          <p:nvPr/>
        </p:nvSpPr>
        <p:spPr>
          <a:xfrm>
            <a:off x="897233" y="401537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40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80D04B-8CFB-4CB6-A531-AA42E8C0A217}"/>
              </a:ext>
            </a:extLst>
          </p:cNvPr>
          <p:cNvSpPr/>
          <p:nvPr/>
        </p:nvSpPr>
        <p:spPr>
          <a:xfrm>
            <a:off x="1212538" y="1124503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AbstractAccueil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97FA6-FDCB-40AD-ACE9-64A6A8AF73B5}"/>
              </a:ext>
            </a:extLst>
          </p:cNvPr>
          <p:cNvSpPr/>
          <p:nvPr/>
        </p:nvSpPr>
        <p:spPr>
          <a:xfrm>
            <a:off x="420945" y="236145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4F69-1828-4C82-B231-27BCCC6D7B1E}"/>
              </a:ext>
            </a:extLst>
          </p:cNvPr>
          <p:cNvSpPr/>
          <p:nvPr/>
        </p:nvSpPr>
        <p:spPr>
          <a:xfrm>
            <a:off x="2369595" y="236145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BB98E-43AF-4A53-A286-96C11BD3E1D0}"/>
              </a:ext>
            </a:extLst>
          </p:cNvPr>
          <p:cNvSpPr/>
          <p:nvPr/>
        </p:nvSpPr>
        <p:spPr>
          <a:xfrm>
            <a:off x="1537314" y="241177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Jpanel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D55D1A-D10D-47DD-BE30-165FAFEC7D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378626" y="1553220"/>
            <a:ext cx="642151" cy="9743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24F7B4-5B76-4CEE-8FED-F5C74FEF62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352950" y="1553219"/>
            <a:ext cx="642151" cy="9743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A80DAC-05E8-43A2-B2B2-9BBADC6B5C1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5400000">
            <a:off x="2042603" y="980242"/>
            <a:ext cx="288522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E37783-2097-4F03-943D-61D5DD1580EC}"/>
              </a:ext>
            </a:extLst>
          </p:cNvPr>
          <p:cNvSpPr/>
          <p:nvPr/>
        </p:nvSpPr>
        <p:spPr>
          <a:xfrm>
            <a:off x="1395270" y="3720577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Tuyau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30570A-9439-4414-A6D8-DEE794C1B451}"/>
              </a:ext>
            </a:extLst>
          </p:cNvPr>
          <p:cNvSpPr/>
          <p:nvPr/>
        </p:nvSpPr>
        <p:spPr>
          <a:xfrm>
            <a:off x="603677" y="49575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870C58-32EB-4AC1-9439-4E13249611F8}"/>
              </a:ext>
            </a:extLst>
          </p:cNvPr>
          <p:cNvSpPr/>
          <p:nvPr/>
        </p:nvSpPr>
        <p:spPr>
          <a:xfrm>
            <a:off x="2552327" y="49575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9FF6A8-BB5B-43AA-B39A-9CC36D90B14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1561358" y="4149294"/>
            <a:ext cx="642151" cy="9743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5C1911C-44E5-450D-9A40-215E9FEB0D0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2535682" y="4149293"/>
            <a:ext cx="642151" cy="9743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0CA2-E49D-4987-A162-F9BAAB41904C}"/>
              </a:ext>
            </a:extLst>
          </p:cNvPr>
          <p:cNvSpPr/>
          <p:nvPr/>
        </p:nvSpPr>
        <p:spPr>
          <a:xfrm>
            <a:off x="7520312" y="1233164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1C263-FA9F-48DE-9F8E-DD3D101D7E50}"/>
              </a:ext>
            </a:extLst>
          </p:cNvPr>
          <p:cNvSpPr/>
          <p:nvPr/>
        </p:nvSpPr>
        <p:spPr>
          <a:xfrm>
            <a:off x="5696502" y="245679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PvPAnnulable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C89B12-0CD5-4392-97DF-0D2804AD112B}"/>
              </a:ext>
            </a:extLst>
          </p:cNvPr>
          <p:cNvSpPr/>
          <p:nvPr/>
        </p:nvSpPr>
        <p:spPr>
          <a:xfrm>
            <a:off x="7705351" y="24701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PvRAnnulable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FA138-DE10-42CC-9105-123455F66886}"/>
              </a:ext>
            </a:extLst>
          </p:cNvPr>
          <p:cNvSpPr/>
          <p:nvPr/>
        </p:nvSpPr>
        <p:spPr>
          <a:xfrm>
            <a:off x="7279687" y="241177"/>
            <a:ext cx="2415466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AbstractUndoableEdit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6C6C940-B746-4117-85AD-C0FBF844D50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7176951" y="1139112"/>
            <a:ext cx="628831" cy="2006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75ABFB-DCB1-4151-9C35-E0481D417E4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8174715" y="2147889"/>
            <a:ext cx="642151" cy="23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0B2445-6404-495E-83DB-2BE97D8611E1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16200000" flipH="1">
            <a:off x="8292437" y="1030963"/>
            <a:ext cx="397183" cy="72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3FB44F-2283-423B-97F8-D8D61D3BF4CC}"/>
              </a:ext>
            </a:extLst>
          </p:cNvPr>
          <p:cNvSpPr/>
          <p:nvPr/>
        </p:nvSpPr>
        <p:spPr>
          <a:xfrm>
            <a:off x="9695153" y="24701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RvPAnnulable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B9A1EBB-D092-4E07-BFC2-EA0ECF867EAF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 rot="16200000" flipH="1">
            <a:off x="9169616" y="1152988"/>
            <a:ext cx="642151" cy="19921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4D76097-1B62-4EA4-9615-B89A24596A12}"/>
              </a:ext>
            </a:extLst>
          </p:cNvPr>
          <p:cNvSpPr/>
          <p:nvPr/>
        </p:nvSpPr>
        <p:spPr>
          <a:xfrm>
            <a:off x="7873755" y="3770516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MouseAdapter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2FB938-7761-4DE7-874D-5A1A4A8D23AF}"/>
              </a:ext>
            </a:extLst>
          </p:cNvPr>
          <p:cNvSpPr/>
          <p:nvPr/>
        </p:nvSpPr>
        <p:spPr>
          <a:xfrm>
            <a:off x="6488096" y="5007471"/>
            <a:ext cx="217725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7BBA3D-D16F-49C0-8188-70458E44CFE2}"/>
              </a:ext>
            </a:extLst>
          </p:cNvPr>
          <p:cNvSpPr/>
          <p:nvPr/>
        </p:nvSpPr>
        <p:spPr>
          <a:xfrm>
            <a:off x="9030812" y="5007471"/>
            <a:ext cx="2380138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61E35F-7659-476B-BEC5-F0AC3209F9F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7891326" y="4050716"/>
            <a:ext cx="642151" cy="12713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6CCA09-DF5F-4B6D-A3C1-A7E1268C377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16200000" flipH="1">
            <a:off x="9213405" y="3999994"/>
            <a:ext cx="642151" cy="13728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6DE00C-F4FE-440B-8944-ED1F133DC37A}"/>
              </a:ext>
            </a:extLst>
          </p:cNvPr>
          <p:cNvSpPr txBox="1"/>
          <p:nvPr/>
        </p:nvSpPr>
        <p:spPr>
          <a:xfrm>
            <a:off x="1058562" y="5618220"/>
            <a:ext cx="67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Fixe</a:t>
            </a:r>
          </a:p>
          <a:p>
            <a:r>
              <a:rPr lang="fr-FR" sz="1600"/>
              <a:t>Visite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BC56D-3B12-4B03-94D1-27650393A00C}"/>
              </a:ext>
            </a:extLst>
          </p:cNvPr>
          <p:cNvSpPr txBox="1"/>
          <p:nvPr/>
        </p:nvSpPr>
        <p:spPr>
          <a:xfrm>
            <a:off x="2895872" y="5618179"/>
            <a:ext cx="89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Nombre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0F10A1-1CEF-4808-92D9-E32863E1F362}"/>
              </a:ext>
            </a:extLst>
          </p:cNvPr>
          <p:cNvSpPr txBox="1"/>
          <p:nvPr/>
        </p:nvSpPr>
        <p:spPr>
          <a:xfrm>
            <a:off x="3374015" y="3602480"/>
            <a:ext cx="112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Type</a:t>
            </a:r>
          </a:p>
          <a:p>
            <a:r>
              <a:rPr lang="fr-FR" sz="1600"/>
              <a:t>Rotation</a:t>
            </a:r>
          </a:p>
          <a:p>
            <a:r>
              <a:rPr lang="fr-FR" sz="1600"/>
              <a:t>Couleur</a:t>
            </a:r>
          </a:p>
        </p:txBody>
      </p:sp>
    </p:spTree>
    <p:extLst>
      <p:ext uri="{BB962C8B-B14F-4D97-AF65-F5344CB8AC3E}">
        <p14:creationId xmlns:p14="http://schemas.microsoft.com/office/powerpoint/2010/main" val="29163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6EA19-97DF-4C99-9F9A-756B9293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67" y="2052553"/>
            <a:ext cx="118126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13</cp:revision>
  <dcterms:created xsi:type="dcterms:W3CDTF">2022-01-09T23:31:02Z</dcterms:created>
  <dcterms:modified xsi:type="dcterms:W3CDTF">2022-01-10T13:46:33Z</dcterms:modified>
</cp:coreProperties>
</file>