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C7A3-D0DB-420D-B377-B5B278D90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746CB-021D-440D-AEB0-71C047A8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DC24-9804-4B90-86CC-F8258A2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4514-5BDF-454F-940E-350B0D9B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FD74-E197-4119-A880-411FE1D6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5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0621-403A-4012-BA12-279FC7C6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08717-EBDA-44A4-81CD-A94CDF5C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E1F5-3B28-45FC-8087-08AFF228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416E-EF2E-4AB8-97D8-8E0F2BD0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67E7-7E64-4357-8B98-FD2D79F8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BA447-EC0C-4824-97AF-D38DCB997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AE7CF-85C0-4135-B2E4-918D529F5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D543-246B-4893-9639-4255A9B2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0B72-E699-48D9-AFB2-2FACC873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CAF8-1B09-4E78-AB23-A82FA68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F132-BCFA-4F10-8072-488DE2D2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7CD8-2B79-4415-ABA7-50CBA336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B4DE-91B8-4483-9994-DA97397A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2FEB-E0F3-4B7D-8ACD-817169DC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53C6-513D-4E0B-ABCB-49FAEF2D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6989-1EA7-4C9C-8F29-A20FDC89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90AA-68D0-4801-BEB8-C7CC4C42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202A-B5D1-4A7A-9F0D-773FC120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75D3-D699-4A95-933C-EAF3E9AB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C114-4C54-4A29-B741-C5DABE61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9621-A362-4A80-8590-876B0C6F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34F0-9393-49CE-921D-FE5C32E95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D66A3-6B8C-4F03-BC92-9826D37D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A9D2-9F83-4FDE-B58B-46137212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36368-C020-4084-BBD8-C287511D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935E8-9A85-4CEF-8066-0032BE9F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1DA5-CDE2-48C2-83DE-2B2D676D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EB83-B2D7-47E0-BF18-E189581E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1ECF-8253-4E20-9B06-B55166B05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327F1-0A47-4358-9AD4-C58FEBD57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933E6-4DFE-4DF9-ADD1-9253B8D0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7C89-0B20-4E83-8B7D-681CF9C2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2ACEA-9639-418A-A4E9-3FA4DDF8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630EA-8412-4BF1-BA8B-BC827F7D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CEED-F613-4C6A-89CA-496AF4D8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4CC7E-0880-4773-A285-1F3A8E07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47D35-D5FB-4D80-A0E9-465E289B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D29D-D2B5-45D2-AAE7-8F26B1D1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17C9C-80CD-43C5-84D0-3208150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54B13-AF40-4C09-87CE-9E9BFC0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D2D3-E88C-40C7-BF03-8830FC4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4057-F847-4E8B-AA5B-F82FB3C4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72F9-3801-4832-A388-891344E9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90136-D3AA-404C-B4AC-7443073F1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F2D2-D0AD-40E9-B931-9FA12DA7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6FFB0-8C03-4DAB-9E2B-ADECBA55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3C5D-7D08-4FFB-A256-8FECFDC3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BAE8-21D9-41D9-A850-C04313CB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5BBCA-473E-4DA4-BD5C-D7DAB9EA3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4567E-CC8D-42EF-BC12-F08A03C7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F41AD-4F0B-4523-9C66-0A6ECF7D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E7708-BD8E-486C-8AFD-FCA1BD96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58A06-FA87-454A-B3F7-E86CFDC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6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119E9-D2D0-4698-AFDE-A0F3A461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E1C9-3D3D-4740-94A8-896FE79E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3C59-3084-445A-8787-0F3974086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7F4A-7AF4-44A7-95C8-D9E2075265E5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FA87-4D1F-44DD-B487-03798D25D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3143-75B8-4928-9DC8-48234A4B8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56A12-0545-40B7-BF31-193B83A18A42}"/>
              </a:ext>
            </a:extLst>
          </p:cNvPr>
          <p:cNvSpPr/>
          <p:nvPr/>
        </p:nvSpPr>
        <p:spPr>
          <a:xfrm>
            <a:off x="6173124" y="1115534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Plombier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A3C97-17CC-40F9-B57D-7132261F7646}"/>
              </a:ext>
            </a:extLst>
          </p:cNvPr>
          <p:cNvSpPr/>
          <p:nvPr/>
        </p:nvSpPr>
        <p:spPr>
          <a:xfrm>
            <a:off x="923370" y="305131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PanelBanques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2F30B-B12B-4437-9DC5-C67CF5D1F50A}"/>
              </a:ext>
            </a:extLst>
          </p:cNvPr>
          <p:cNvSpPr/>
          <p:nvPr/>
        </p:nvSpPr>
        <p:spPr>
          <a:xfrm>
            <a:off x="3247838" y="305131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PanelNiveaux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6808C-980D-493C-B51D-977DED40C2D1}"/>
              </a:ext>
            </a:extLst>
          </p:cNvPr>
          <p:cNvSpPr/>
          <p:nvPr/>
        </p:nvSpPr>
        <p:spPr>
          <a:xfrm>
            <a:off x="6032473" y="305131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PanelJeu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EBDDC-6DA4-4B7E-9C04-A7A8A050909A}"/>
              </a:ext>
            </a:extLst>
          </p:cNvPr>
          <p:cNvSpPr/>
          <p:nvPr/>
        </p:nvSpPr>
        <p:spPr>
          <a:xfrm>
            <a:off x="6173124" y="76199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Main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F2B751-4601-4261-9707-B9F17582EF8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822674" y="756728"/>
            <a:ext cx="0" cy="358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E77B669-9CF3-4E70-9F11-E13295DCD26F}"/>
              </a:ext>
            </a:extLst>
          </p:cNvPr>
          <p:cNvCxnSpPr>
            <a:cxnSpLocks/>
          </p:cNvCxnSpPr>
          <p:nvPr/>
        </p:nvCxnSpPr>
        <p:spPr>
          <a:xfrm rot="5400000">
            <a:off x="3598330" y="-173026"/>
            <a:ext cx="1340980" cy="51077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E97782-9500-446E-83F6-78BE15457A2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760563" y="989207"/>
            <a:ext cx="1340980" cy="27832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7D3DE7-D77D-4E45-B054-7453B720A4C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152881" y="2380131"/>
            <a:ext cx="1340979" cy="139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016D7CF-86DA-452D-AEA0-B9F4A093238D}"/>
              </a:ext>
            </a:extLst>
          </p:cNvPr>
          <p:cNvSpPr/>
          <p:nvPr/>
        </p:nvSpPr>
        <p:spPr>
          <a:xfrm>
            <a:off x="3574090" y="675715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BarreMenu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D07951-544E-4729-852F-8EB4CEBEED8F}"/>
              </a:ext>
            </a:extLst>
          </p:cNvPr>
          <p:cNvSpPr/>
          <p:nvPr/>
        </p:nvSpPr>
        <p:spPr>
          <a:xfrm>
            <a:off x="3574090" y="1447333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MenuPopup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A02594-24DE-49D4-ACCF-9575601ED89D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>
            <a:off x="5157276" y="973118"/>
            <a:ext cx="1015849" cy="43981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7473BE3-3A92-4454-9BBF-3CD6907FBE27}"/>
              </a:ext>
            </a:extLst>
          </p:cNvPr>
          <p:cNvCxnSpPr>
            <a:cxnSpLocks/>
            <a:stCxn id="4" idx="1"/>
            <a:endCxn id="33" idx="3"/>
          </p:cNvCxnSpPr>
          <p:nvPr/>
        </p:nvCxnSpPr>
        <p:spPr>
          <a:xfrm rot="10800000" flipV="1">
            <a:off x="5157276" y="1412935"/>
            <a:ext cx="1015849" cy="3317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3B600EF-C7ED-4350-9F74-FAAC3A8F03FB}"/>
              </a:ext>
            </a:extLst>
          </p:cNvPr>
          <p:cNvSpPr/>
          <p:nvPr/>
        </p:nvSpPr>
        <p:spPr>
          <a:xfrm>
            <a:off x="6041351" y="4618596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Niveau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9E461C-3BA7-40C6-9317-82BC39D39FAC}"/>
              </a:ext>
            </a:extLst>
          </p:cNvPr>
          <p:cNvSpPr/>
          <p:nvPr/>
        </p:nvSpPr>
        <p:spPr>
          <a:xfrm>
            <a:off x="2363229" y="4625704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ParserNiveau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713875-319F-43D9-AEDD-88840ED20378}"/>
              </a:ext>
            </a:extLst>
          </p:cNvPr>
          <p:cNvSpPr txBox="1"/>
          <p:nvPr/>
        </p:nvSpPr>
        <p:spPr>
          <a:xfrm>
            <a:off x="4631273" y="4617567"/>
            <a:ext cx="8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Créé par</a:t>
            </a:r>
            <a:endParaRPr lang="en-US" sz="140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186117E-36AC-4A33-9E79-E814657E92B1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 rot="10800000" flipV="1">
            <a:off x="3946415" y="4915998"/>
            <a:ext cx="2094937" cy="710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C48EEE6-F762-4C0B-9D77-0801EAB8BC8B}"/>
              </a:ext>
            </a:extLst>
          </p:cNvPr>
          <p:cNvSpPr/>
          <p:nvPr/>
        </p:nvSpPr>
        <p:spPr>
          <a:xfrm>
            <a:off x="5000442" y="580598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TuyauP</a:t>
            </a:r>
            <a:r>
              <a:rPr lang="fr-FR">
                <a:solidFill>
                  <a:schemeClr val="tx1"/>
                </a:solidFill>
              </a:rPr>
              <a:t>[][]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3533E4-3D35-4E45-B948-FBFDC85E1044}"/>
              </a:ext>
            </a:extLst>
          </p:cNvPr>
          <p:cNvSpPr/>
          <p:nvPr/>
        </p:nvSpPr>
        <p:spPr>
          <a:xfrm>
            <a:off x="7189529" y="580598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TuyauR</a:t>
            </a:r>
            <a:r>
              <a:rPr lang="fr-FR">
                <a:solidFill>
                  <a:schemeClr val="tx1"/>
                </a:solidFill>
              </a:rPr>
              <a:t>[][]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7375F73-9814-4182-A4E9-3F1511D4245B}"/>
              </a:ext>
            </a:extLst>
          </p:cNvPr>
          <p:cNvCxnSpPr>
            <a:cxnSpLocks/>
            <a:stCxn id="7" idx="2"/>
            <a:endCxn id="51" idx="0"/>
          </p:cNvCxnSpPr>
          <p:nvPr/>
        </p:nvCxnSpPr>
        <p:spPr>
          <a:xfrm rot="16200000" flipH="1">
            <a:off x="6342268" y="4127919"/>
            <a:ext cx="972475" cy="88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BC849E2-8545-40DC-8D84-4D50EAD2841D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 rot="5400000">
            <a:off x="6016196" y="4989240"/>
            <a:ext cx="592589" cy="10409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01C38DB-560A-4822-8CB1-699C983A22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10740" y="4935606"/>
            <a:ext cx="592589" cy="11481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280538E-12A6-44D8-AE3A-9F3728F25B13}"/>
              </a:ext>
            </a:extLst>
          </p:cNvPr>
          <p:cNvSpPr/>
          <p:nvPr/>
        </p:nvSpPr>
        <p:spPr>
          <a:xfrm>
            <a:off x="9569211" y="826896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VictoireController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F450D1-55B0-4979-8CBD-313672D57CD3}"/>
              </a:ext>
            </a:extLst>
          </p:cNvPr>
          <p:cNvSpPr/>
          <p:nvPr/>
        </p:nvSpPr>
        <p:spPr>
          <a:xfrm>
            <a:off x="9569211" y="1824354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DragDropController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BC728A9-2CFD-492C-A492-27CC96CAC7BA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 flipV="1">
            <a:off x="7615658" y="1124298"/>
            <a:ext cx="1953553" cy="222442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CB4BD81-514E-424D-AB18-2851C0594BAB}"/>
              </a:ext>
            </a:extLst>
          </p:cNvPr>
          <p:cNvCxnSpPr>
            <a:cxnSpLocks/>
            <a:stCxn id="7" idx="3"/>
            <a:endCxn id="81" idx="1"/>
          </p:cNvCxnSpPr>
          <p:nvPr/>
        </p:nvCxnSpPr>
        <p:spPr>
          <a:xfrm flipV="1">
            <a:off x="7615658" y="2121756"/>
            <a:ext cx="1953553" cy="12269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869315B-80D3-4FF9-ABA5-4F54804CFD0B}"/>
              </a:ext>
            </a:extLst>
          </p:cNvPr>
          <p:cNvSpPr txBox="1"/>
          <p:nvPr/>
        </p:nvSpPr>
        <p:spPr>
          <a:xfrm>
            <a:off x="7641258" y="3070367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Ecouté par</a:t>
            </a:r>
            <a:endParaRPr lang="en-US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0C49A2C-385A-47D9-ACDD-70B84FCF67D0}"/>
              </a:ext>
            </a:extLst>
          </p:cNvPr>
          <p:cNvCxnSpPr/>
          <p:nvPr/>
        </p:nvCxnSpPr>
        <p:spPr>
          <a:xfrm>
            <a:off x="1031379" y="6003083"/>
            <a:ext cx="100539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29787B4-7CCB-4EB3-A2DB-813F5B45C8C2}"/>
              </a:ext>
            </a:extLst>
          </p:cNvPr>
          <p:cNvSpPr txBox="1"/>
          <p:nvPr/>
        </p:nvSpPr>
        <p:spPr>
          <a:xfrm>
            <a:off x="1101284" y="5714352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Contient</a:t>
            </a:r>
            <a:endParaRPr lang="en-US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F6C4B62-ECAD-4AC3-AF84-D8442BC69189}"/>
              </a:ext>
            </a:extLst>
          </p:cNvPr>
          <p:cNvSpPr/>
          <p:nvPr/>
        </p:nvSpPr>
        <p:spPr>
          <a:xfrm>
            <a:off x="9569214" y="3051791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AnnulerManager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48FC9E5-9912-44A6-ABE5-2F41BF886F8A}"/>
              </a:ext>
            </a:extLst>
          </p:cNvPr>
          <p:cNvCxnSpPr>
            <a:cxnSpLocks/>
            <a:stCxn id="81" idx="2"/>
            <a:endCxn id="113" idx="0"/>
          </p:cNvCxnSpPr>
          <p:nvPr/>
        </p:nvCxnSpPr>
        <p:spPr>
          <a:xfrm rot="16200000" flipH="1">
            <a:off x="10321916" y="2735472"/>
            <a:ext cx="632633" cy="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BFEF7E-37C0-4FE4-BB4B-0A5157C40BFC}"/>
              </a:ext>
            </a:extLst>
          </p:cNvPr>
          <p:cNvSpPr txBox="1"/>
          <p:nvPr/>
        </p:nvSpPr>
        <p:spPr>
          <a:xfrm>
            <a:off x="10660518" y="2586883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Met à jour</a:t>
            </a:r>
            <a:endParaRPr lang="en-US" sz="14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42071B7-BB9E-407C-BAC4-9512E4DE2771}"/>
              </a:ext>
            </a:extLst>
          </p:cNvPr>
          <p:cNvSpPr/>
          <p:nvPr/>
        </p:nvSpPr>
        <p:spPr>
          <a:xfrm>
            <a:off x="859929" y="989759"/>
            <a:ext cx="177960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AbstractAction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3D875E5-EF20-47FD-B52C-012BAADBA09B}"/>
              </a:ext>
            </a:extLst>
          </p:cNvPr>
          <p:cNvCxnSpPr>
            <a:cxnSpLocks/>
            <a:stCxn id="32" idx="1"/>
            <a:endCxn id="122" idx="3"/>
          </p:cNvCxnSpPr>
          <p:nvPr/>
        </p:nvCxnSpPr>
        <p:spPr>
          <a:xfrm rot="10800000" flipV="1">
            <a:off x="2639532" y="973117"/>
            <a:ext cx="934559" cy="31404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73246BF-A9D5-422A-989B-C302A0DB5EDA}"/>
              </a:ext>
            </a:extLst>
          </p:cNvPr>
          <p:cNvCxnSpPr>
            <a:cxnSpLocks/>
            <a:stCxn id="33" idx="1"/>
            <a:endCxn id="122" idx="3"/>
          </p:cNvCxnSpPr>
          <p:nvPr/>
        </p:nvCxnSpPr>
        <p:spPr>
          <a:xfrm rot="10800000">
            <a:off x="2639532" y="1287161"/>
            <a:ext cx="934559" cy="4575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C2DD495-3F1F-4FD4-BE25-3D96E52DCD29}"/>
              </a:ext>
            </a:extLst>
          </p:cNvPr>
          <p:cNvSpPr/>
          <p:nvPr/>
        </p:nvSpPr>
        <p:spPr>
          <a:xfrm>
            <a:off x="9569210" y="4625704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AbstractAnnulable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6114E47-2C65-4349-993D-12931571DF93}"/>
              </a:ext>
            </a:extLst>
          </p:cNvPr>
          <p:cNvCxnSpPr>
            <a:cxnSpLocks/>
            <a:stCxn id="113" idx="2"/>
            <a:endCxn id="141" idx="0"/>
          </p:cNvCxnSpPr>
          <p:nvPr/>
        </p:nvCxnSpPr>
        <p:spPr>
          <a:xfrm rot="5400000">
            <a:off x="10148678" y="4136147"/>
            <a:ext cx="979109" cy="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90E6A93A-D576-4AA6-8670-EBC64B36D081}"/>
              </a:ext>
            </a:extLst>
          </p:cNvPr>
          <p:cNvSpPr/>
          <p:nvPr/>
        </p:nvSpPr>
        <p:spPr>
          <a:xfrm>
            <a:off x="704850" y="28575"/>
            <a:ext cx="7543800" cy="3857625"/>
          </a:xfrm>
          <a:custGeom>
            <a:avLst/>
            <a:gdLst>
              <a:gd name="connsiteX0" fmla="*/ 2638425 w 7543800"/>
              <a:gd name="connsiteY0" fmla="*/ 28575 h 3857625"/>
              <a:gd name="connsiteX1" fmla="*/ 2647950 w 7543800"/>
              <a:gd name="connsiteY1" fmla="*/ 2114550 h 3857625"/>
              <a:gd name="connsiteX2" fmla="*/ 0 w 7543800"/>
              <a:gd name="connsiteY2" fmla="*/ 2124075 h 3857625"/>
              <a:gd name="connsiteX3" fmla="*/ 19050 w 7543800"/>
              <a:gd name="connsiteY3" fmla="*/ 3857625 h 3857625"/>
              <a:gd name="connsiteX4" fmla="*/ 7543800 w 7543800"/>
              <a:gd name="connsiteY4" fmla="*/ 3829050 h 3857625"/>
              <a:gd name="connsiteX5" fmla="*/ 7524750 w 7543800"/>
              <a:gd name="connsiteY5" fmla="*/ 0 h 3857625"/>
              <a:gd name="connsiteX6" fmla="*/ 2638425 w 7543800"/>
              <a:gd name="connsiteY6" fmla="*/ 28575 h 385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3800" h="3857625">
                <a:moveTo>
                  <a:pt x="2638425" y="28575"/>
                </a:moveTo>
                <a:lnTo>
                  <a:pt x="2647950" y="2114550"/>
                </a:lnTo>
                <a:lnTo>
                  <a:pt x="0" y="2124075"/>
                </a:lnTo>
                <a:lnTo>
                  <a:pt x="19050" y="3857625"/>
                </a:lnTo>
                <a:lnTo>
                  <a:pt x="7543800" y="3829050"/>
                </a:lnTo>
                <a:lnTo>
                  <a:pt x="7524750" y="0"/>
                </a:lnTo>
                <a:lnTo>
                  <a:pt x="2638425" y="28575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0B91EEB-283B-4D34-B2A5-49D53B0ACCE1}"/>
              </a:ext>
            </a:extLst>
          </p:cNvPr>
          <p:cNvSpPr/>
          <p:nvPr/>
        </p:nvSpPr>
        <p:spPr>
          <a:xfrm>
            <a:off x="9147142" y="28574"/>
            <a:ext cx="2924082" cy="38576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1623696-2DFC-41D9-B414-EA96740E5B12}"/>
              </a:ext>
            </a:extLst>
          </p:cNvPr>
          <p:cNvSpPr/>
          <p:nvPr/>
        </p:nvSpPr>
        <p:spPr>
          <a:xfrm>
            <a:off x="4562475" y="4314825"/>
            <a:ext cx="7508748" cy="2354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5A1A9B1-A800-40DC-B3CB-EFD469D3E123}"/>
              </a:ext>
            </a:extLst>
          </p:cNvPr>
          <p:cNvSpPr/>
          <p:nvPr/>
        </p:nvSpPr>
        <p:spPr>
          <a:xfrm>
            <a:off x="3420584" y="106865"/>
            <a:ext cx="945098" cy="377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Vue</a:t>
            </a:r>
            <a:endParaRPr lang="en-US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E3194E3-E198-4F50-A2FD-EBE36B7EFAFD}"/>
              </a:ext>
            </a:extLst>
          </p:cNvPr>
          <p:cNvSpPr/>
          <p:nvPr/>
        </p:nvSpPr>
        <p:spPr>
          <a:xfrm>
            <a:off x="10664863" y="6070133"/>
            <a:ext cx="1303456" cy="525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Modèle</a:t>
            </a:r>
            <a:endParaRPr lang="en-US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52F8342-6E91-49D8-A5E5-5321BEC48541}"/>
              </a:ext>
            </a:extLst>
          </p:cNvPr>
          <p:cNvSpPr/>
          <p:nvPr/>
        </p:nvSpPr>
        <p:spPr>
          <a:xfrm>
            <a:off x="10263326" y="87250"/>
            <a:ext cx="1704993" cy="525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Contrôleur</a:t>
            </a:r>
            <a:endParaRPr lang="en-US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4AD1216-D7A9-430B-81B3-B39B91FCE748}"/>
              </a:ext>
            </a:extLst>
          </p:cNvPr>
          <p:cNvSpPr/>
          <p:nvPr/>
        </p:nvSpPr>
        <p:spPr>
          <a:xfrm>
            <a:off x="897233" y="401537"/>
            <a:ext cx="1704993" cy="525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/>
              <a:t>Contrôleur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8406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80D04B-8CFB-4CB6-A531-AA42E8C0A217}"/>
              </a:ext>
            </a:extLst>
          </p:cNvPr>
          <p:cNvSpPr/>
          <p:nvPr/>
        </p:nvSpPr>
        <p:spPr>
          <a:xfrm>
            <a:off x="1212538" y="1124503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AbstractAccueil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97FA6-FDCB-40AD-ACE9-64A6A8AF73B5}"/>
              </a:ext>
            </a:extLst>
          </p:cNvPr>
          <p:cNvSpPr/>
          <p:nvPr/>
        </p:nvSpPr>
        <p:spPr>
          <a:xfrm>
            <a:off x="420945" y="236145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PanelBanques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44F69-1828-4C82-B231-27BCCC6D7B1E}"/>
              </a:ext>
            </a:extLst>
          </p:cNvPr>
          <p:cNvSpPr/>
          <p:nvPr/>
        </p:nvSpPr>
        <p:spPr>
          <a:xfrm>
            <a:off x="2369595" y="236145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PanelNiveaux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0BB98E-43AF-4A53-A286-96C11BD3E1D0}"/>
              </a:ext>
            </a:extLst>
          </p:cNvPr>
          <p:cNvSpPr/>
          <p:nvPr/>
        </p:nvSpPr>
        <p:spPr>
          <a:xfrm>
            <a:off x="1537314" y="241177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Jpanel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0D55D1A-D10D-47DD-BE30-165FAFEC7D9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378626" y="1553220"/>
            <a:ext cx="642151" cy="97432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C24F7B4-5B76-4CEE-8FED-F5C74FEF62B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2352950" y="1553219"/>
            <a:ext cx="642151" cy="97432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FA80DAC-05E8-43A2-B2B2-9BBADC6B5C1B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rot="5400000">
            <a:off x="2042603" y="980242"/>
            <a:ext cx="288522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E37783-2097-4F03-943D-61D5DD1580EC}"/>
              </a:ext>
            </a:extLst>
          </p:cNvPr>
          <p:cNvSpPr/>
          <p:nvPr/>
        </p:nvSpPr>
        <p:spPr>
          <a:xfrm>
            <a:off x="1395270" y="3720577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Tuyau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30570A-9439-4414-A6D8-DEE794C1B451}"/>
              </a:ext>
            </a:extLst>
          </p:cNvPr>
          <p:cNvSpPr/>
          <p:nvPr/>
        </p:nvSpPr>
        <p:spPr>
          <a:xfrm>
            <a:off x="603677" y="4957532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TuyauP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870C58-32EB-4AC1-9439-4E13249611F8}"/>
              </a:ext>
            </a:extLst>
          </p:cNvPr>
          <p:cNvSpPr/>
          <p:nvPr/>
        </p:nvSpPr>
        <p:spPr>
          <a:xfrm>
            <a:off x="2552327" y="4957532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TuyauR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19FF6A8-BB5B-43AA-B39A-9CC36D90B14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1561358" y="4149294"/>
            <a:ext cx="642151" cy="97432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5C1911C-44E5-450D-9A40-215E9FEB0D08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2535682" y="4149293"/>
            <a:ext cx="642151" cy="97432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0CA2-E49D-4987-A162-F9BAAB41904C}"/>
              </a:ext>
            </a:extLst>
          </p:cNvPr>
          <p:cNvSpPr/>
          <p:nvPr/>
        </p:nvSpPr>
        <p:spPr>
          <a:xfrm>
            <a:off x="7520312" y="1233164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AbstractAnnulable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41C263-FA9F-48DE-9F8E-DD3D101D7E50}"/>
              </a:ext>
            </a:extLst>
          </p:cNvPr>
          <p:cNvSpPr/>
          <p:nvPr/>
        </p:nvSpPr>
        <p:spPr>
          <a:xfrm>
            <a:off x="5696502" y="245679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PvPAnnulable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C89B12-0CD5-4392-97DF-0D2804AD112B}"/>
              </a:ext>
            </a:extLst>
          </p:cNvPr>
          <p:cNvSpPr/>
          <p:nvPr/>
        </p:nvSpPr>
        <p:spPr>
          <a:xfrm>
            <a:off x="7705351" y="247011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PvRAnnulable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CFA138-DE10-42CC-9105-123455F66886}"/>
              </a:ext>
            </a:extLst>
          </p:cNvPr>
          <p:cNvSpPr/>
          <p:nvPr/>
        </p:nvSpPr>
        <p:spPr>
          <a:xfrm>
            <a:off x="7279687" y="241177"/>
            <a:ext cx="2415466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AbstractUndoableEdit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6C6C940-B746-4117-85AD-C0FBF844D505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7176951" y="1139112"/>
            <a:ext cx="628831" cy="200654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B75ABFB-DCB1-4151-9C35-E0481D417E40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16200000" flipH="1">
            <a:off x="8174715" y="2147889"/>
            <a:ext cx="642151" cy="230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80B2445-6404-495E-83DB-2BE97D8611E1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rot="16200000" flipH="1">
            <a:off x="8292437" y="1030963"/>
            <a:ext cx="397183" cy="721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23FB44F-2283-423B-97F8-D8D61D3BF4CC}"/>
              </a:ext>
            </a:extLst>
          </p:cNvPr>
          <p:cNvSpPr/>
          <p:nvPr/>
        </p:nvSpPr>
        <p:spPr>
          <a:xfrm>
            <a:off x="9695153" y="247011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RvPAnnulable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B9A1EBB-D092-4E07-BFC2-EA0ECF867EAF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 rot="16200000" flipH="1">
            <a:off x="9169616" y="1152988"/>
            <a:ext cx="642151" cy="19921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4D76097-1B62-4EA4-9615-B89A24596A12}"/>
              </a:ext>
            </a:extLst>
          </p:cNvPr>
          <p:cNvSpPr/>
          <p:nvPr/>
        </p:nvSpPr>
        <p:spPr>
          <a:xfrm>
            <a:off x="7873755" y="3770516"/>
            <a:ext cx="1948650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MouseAdapter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2FB938-7761-4DE7-874D-5A1A4A8D23AF}"/>
              </a:ext>
            </a:extLst>
          </p:cNvPr>
          <p:cNvSpPr/>
          <p:nvPr/>
        </p:nvSpPr>
        <p:spPr>
          <a:xfrm>
            <a:off x="6488096" y="5007471"/>
            <a:ext cx="217725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VictoireController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47BBA3D-D16F-49C0-8188-70458E44CFE2}"/>
              </a:ext>
            </a:extLst>
          </p:cNvPr>
          <p:cNvSpPr/>
          <p:nvPr/>
        </p:nvSpPr>
        <p:spPr>
          <a:xfrm>
            <a:off x="9030812" y="5007471"/>
            <a:ext cx="2380138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DragDropController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361E35F-7659-476B-BEC5-F0AC3209F9FF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rot="5400000">
            <a:off x="7891326" y="4050716"/>
            <a:ext cx="642151" cy="12713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66CCA09-DF5F-4B6D-A3C1-A7E1268C3779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rot="16200000" flipH="1">
            <a:off x="9213405" y="3999994"/>
            <a:ext cx="642151" cy="13728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56DE00C-F4FE-440B-8944-ED1F133DC37A}"/>
              </a:ext>
            </a:extLst>
          </p:cNvPr>
          <p:cNvSpPr txBox="1"/>
          <p:nvPr/>
        </p:nvSpPr>
        <p:spPr>
          <a:xfrm>
            <a:off x="1058562" y="5618220"/>
            <a:ext cx="673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Fixe</a:t>
            </a:r>
          </a:p>
          <a:p>
            <a:r>
              <a:rPr lang="fr-FR" sz="1600"/>
              <a:t>Visite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8BC56D-3B12-4B03-94D1-27650393A00C}"/>
              </a:ext>
            </a:extLst>
          </p:cNvPr>
          <p:cNvSpPr txBox="1"/>
          <p:nvPr/>
        </p:nvSpPr>
        <p:spPr>
          <a:xfrm>
            <a:off x="2895872" y="5618179"/>
            <a:ext cx="89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Nombre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0F10A1-1CEF-4808-92D9-E32863E1F362}"/>
              </a:ext>
            </a:extLst>
          </p:cNvPr>
          <p:cNvSpPr txBox="1"/>
          <p:nvPr/>
        </p:nvSpPr>
        <p:spPr>
          <a:xfrm>
            <a:off x="3374015" y="3602480"/>
            <a:ext cx="1129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Type</a:t>
            </a:r>
          </a:p>
          <a:p>
            <a:r>
              <a:rPr lang="fr-FR" sz="1600"/>
              <a:t>Rotation</a:t>
            </a:r>
          </a:p>
          <a:p>
            <a:r>
              <a:rPr lang="fr-FR" sz="1600"/>
              <a:t>Couleur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F8343F-9819-4530-A746-BDB1DA57F63F}"/>
              </a:ext>
            </a:extLst>
          </p:cNvPr>
          <p:cNvSpPr/>
          <p:nvPr/>
        </p:nvSpPr>
        <p:spPr>
          <a:xfrm>
            <a:off x="3577328" y="1124503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PanelJeu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743771B-AD68-4834-B54C-99B5F58DD58E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rot="16200000" flipH="1">
            <a:off x="3133631" y="-110787"/>
            <a:ext cx="288522" cy="21820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8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56A12-0545-40B7-BF31-193B83A18A42}"/>
              </a:ext>
            </a:extLst>
          </p:cNvPr>
          <p:cNvSpPr/>
          <p:nvPr/>
        </p:nvSpPr>
        <p:spPr>
          <a:xfrm>
            <a:off x="1454654" y="1229769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Plombier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A3C97-17CC-40F9-B57D-7132261F7646}"/>
              </a:ext>
            </a:extLst>
          </p:cNvPr>
          <p:cNvSpPr/>
          <p:nvPr/>
        </p:nvSpPr>
        <p:spPr>
          <a:xfrm>
            <a:off x="674790" y="305131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PanelBanques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2F30B-B12B-4437-9DC5-C67CF5D1F50A}"/>
              </a:ext>
            </a:extLst>
          </p:cNvPr>
          <p:cNvSpPr/>
          <p:nvPr/>
        </p:nvSpPr>
        <p:spPr>
          <a:xfrm>
            <a:off x="2999258" y="3051318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PanelNiveaux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6808C-980D-493C-B51D-977DED40C2D1}"/>
              </a:ext>
            </a:extLst>
          </p:cNvPr>
          <p:cNvSpPr/>
          <p:nvPr/>
        </p:nvSpPr>
        <p:spPr>
          <a:xfrm>
            <a:off x="5908185" y="305131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PanelJeu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EBDDC-6DA4-4B7E-9C04-A7A8A050909A}"/>
              </a:ext>
            </a:extLst>
          </p:cNvPr>
          <p:cNvSpPr/>
          <p:nvPr/>
        </p:nvSpPr>
        <p:spPr>
          <a:xfrm>
            <a:off x="1456566" y="140068"/>
            <a:ext cx="129909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F2B751-4601-4261-9707-B9F17582EF8C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2104204" y="734872"/>
            <a:ext cx="1912" cy="4948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E77B669-9CF3-4E70-9F11-E13295DCD26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1171922" y="2119035"/>
            <a:ext cx="1226745" cy="63782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E97782-9500-446E-83F6-78BE15457A2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2334155" y="1594621"/>
            <a:ext cx="1226745" cy="168664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7D3DE7-D77D-4E45-B054-7453B720A4C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3788619" y="140158"/>
            <a:ext cx="1226744" cy="45955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016D7CF-86DA-452D-AEA0-B9F4A093238D}"/>
              </a:ext>
            </a:extLst>
          </p:cNvPr>
          <p:cNvSpPr/>
          <p:nvPr/>
        </p:nvSpPr>
        <p:spPr>
          <a:xfrm>
            <a:off x="3947923" y="77316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BarreMenu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D07951-544E-4729-852F-8EB4CEBEED8F}"/>
              </a:ext>
            </a:extLst>
          </p:cNvPr>
          <p:cNvSpPr/>
          <p:nvPr/>
        </p:nvSpPr>
        <p:spPr>
          <a:xfrm>
            <a:off x="3953707" y="1616507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MenuPopup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A02594-24DE-49D4-ACCF-9575601ED89D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 flipV="1">
            <a:off x="2753753" y="1070569"/>
            <a:ext cx="1194170" cy="4566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7473BE3-3A92-4454-9BBF-3CD6907FBE27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2753753" y="1527171"/>
            <a:ext cx="1199954" cy="38673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3B600EF-C7ED-4350-9F74-FAAC3A8F03FB}"/>
              </a:ext>
            </a:extLst>
          </p:cNvPr>
          <p:cNvSpPr/>
          <p:nvPr/>
        </p:nvSpPr>
        <p:spPr>
          <a:xfrm>
            <a:off x="5917063" y="4618596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Niveau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9E461C-3BA7-40C6-9317-82BC39D39FAC}"/>
              </a:ext>
            </a:extLst>
          </p:cNvPr>
          <p:cNvSpPr/>
          <p:nvPr/>
        </p:nvSpPr>
        <p:spPr>
          <a:xfrm>
            <a:off x="2238941" y="4625704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ParserNiveau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713875-319F-43D9-AEDD-88840ED20378}"/>
              </a:ext>
            </a:extLst>
          </p:cNvPr>
          <p:cNvSpPr txBox="1"/>
          <p:nvPr/>
        </p:nvSpPr>
        <p:spPr>
          <a:xfrm>
            <a:off x="4506985" y="4617567"/>
            <a:ext cx="8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Créé par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186117E-36AC-4A33-9E79-E814657E92B1}"/>
              </a:ext>
            </a:extLst>
          </p:cNvPr>
          <p:cNvCxnSpPr>
            <a:cxnSpLocks/>
            <a:stCxn id="51" idx="1"/>
            <a:endCxn id="52" idx="3"/>
          </p:cNvCxnSpPr>
          <p:nvPr/>
        </p:nvCxnSpPr>
        <p:spPr>
          <a:xfrm rot="10800000" flipV="1">
            <a:off x="3822127" y="4915998"/>
            <a:ext cx="2094937" cy="710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C48EEE6-F762-4C0B-9D77-0801EAB8BC8B}"/>
              </a:ext>
            </a:extLst>
          </p:cNvPr>
          <p:cNvSpPr/>
          <p:nvPr/>
        </p:nvSpPr>
        <p:spPr>
          <a:xfrm>
            <a:off x="4876154" y="580598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TuyauP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[][]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3533E4-3D35-4E45-B948-FBFDC85E1044}"/>
              </a:ext>
            </a:extLst>
          </p:cNvPr>
          <p:cNvSpPr/>
          <p:nvPr/>
        </p:nvSpPr>
        <p:spPr>
          <a:xfrm>
            <a:off x="7065241" y="5805989"/>
            <a:ext cx="1583185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TuyauR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[][]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7375F73-9814-4182-A4E9-3F1511D4245B}"/>
              </a:ext>
            </a:extLst>
          </p:cNvPr>
          <p:cNvCxnSpPr>
            <a:cxnSpLocks/>
            <a:stCxn id="7" idx="2"/>
            <a:endCxn id="51" idx="0"/>
          </p:cNvCxnSpPr>
          <p:nvPr/>
        </p:nvCxnSpPr>
        <p:spPr>
          <a:xfrm rot="16200000" flipH="1">
            <a:off x="6217980" y="4127919"/>
            <a:ext cx="972475" cy="88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BC849E2-8545-40DC-8D84-4D50EAD2841D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 rot="5400000">
            <a:off x="5891908" y="4989240"/>
            <a:ext cx="592589" cy="104090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01C38DB-560A-4822-8CB1-699C983A22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86452" y="4935606"/>
            <a:ext cx="592589" cy="11481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280538E-12A6-44D8-AE3A-9F3728F25B13}"/>
              </a:ext>
            </a:extLst>
          </p:cNvPr>
          <p:cNvSpPr/>
          <p:nvPr/>
        </p:nvSpPr>
        <p:spPr>
          <a:xfrm>
            <a:off x="9569211" y="896349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VictoireController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F450D1-55B0-4979-8CBD-313672D57CD3}"/>
              </a:ext>
            </a:extLst>
          </p:cNvPr>
          <p:cNvSpPr/>
          <p:nvPr/>
        </p:nvSpPr>
        <p:spPr>
          <a:xfrm>
            <a:off x="9569211" y="1802256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DragDropController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BC728A9-2CFD-492C-A492-27CC96CAC7BA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 flipV="1">
            <a:off x="7491370" y="1193751"/>
            <a:ext cx="2077841" cy="215496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4CB4BD81-514E-424D-AB18-2851C0594BAB}"/>
              </a:ext>
            </a:extLst>
          </p:cNvPr>
          <p:cNvCxnSpPr>
            <a:cxnSpLocks/>
            <a:stCxn id="7" idx="3"/>
            <a:endCxn id="81" idx="1"/>
          </p:cNvCxnSpPr>
          <p:nvPr/>
        </p:nvCxnSpPr>
        <p:spPr>
          <a:xfrm flipV="1">
            <a:off x="7491370" y="2099658"/>
            <a:ext cx="2077841" cy="124906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869315B-80D3-4FF9-ABA5-4F54804CFD0B}"/>
              </a:ext>
            </a:extLst>
          </p:cNvPr>
          <p:cNvSpPr txBox="1"/>
          <p:nvPr/>
        </p:nvSpPr>
        <p:spPr>
          <a:xfrm>
            <a:off x="7516970" y="3070367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Ecouté par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0C49A2C-385A-47D9-ACDD-70B84FCF67D0}"/>
              </a:ext>
            </a:extLst>
          </p:cNvPr>
          <p:cNvCxnSpPr/>
          <p:nvPr/>
        </p:nvCxnSpPr>
        <p:spPr>
          <a:xfrm>
            <a:off x="907091" y="6003083"/>
            <a:ext cx="100539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29787B4-7CCB-4EB3-A2DB-813F5B45C8C2}"/>
              </a:ext>
            </a:extLst>
          </p:cNvPr>
          <p:cNvSpPr txBox="1"/>
          <p:nvPr/>
        </p:nvSpPr>
        <p:spPr>
          <a:xfrm>
            <a:off x="976996" y="5714352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Contient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F6C4B62-ECAD-4AC3-AF84-D8442BC69189}"/>
              </a:ext>
            </a:extLst>
          </p:cNvPr>
          <p:cNvSpPr/>
          <p:nvPr/>
        </p:nvSpPr>
        <p:spPr>
          <a:xfrm>
            <a:off x="9569214" y="2980767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AnnulerManager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48FC9E5-9912-44A6-ABE5-2F41BF886F8A}"/>
              </a:ext>
            </a:extLst>
          </p:cNvPr>
          <p:cNvCxnSpPr>
            <a:cxnSpLocks/>
            <a:stCxn id="81" idx="2"/>
            <a:endCxn id="113" idx="0"/>
          </p:cNvCxnSpPr>
          <p:nvPr/>
        </p:nvCxnSpPr>
        <p:spPr>
          <a:xfrm rot="16200000" flipH="1">
            <a:off x="10346379" y="2688911"/>
            <a:ext cx="583707" cy="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BBFEF7E-37C0-4FE4-BB4B-0A5157C40BFC}"/>
              </a:ext>
            </a:extLst>
          </p:cNvPr>
          <p:cNvSpPr txBox="1"/>
          <p:nvPr/>
        </p:nvSpPr>
        <p:spPr>
          <a:xfrm>
            <a:off x="10660518" y="2560249"/>
            <a:ext cx="967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 à jour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42071B7-BB9E-407C-BAC4-9512E4DE2771}"/>
              </a:ext>
            </a:extLst>
          </p:cNvPr>
          <p:cNvSpPr/>
          <p:nvPr/>
        </p:nvSpPr>
        <p:spPr>
          <a:xfrm>
            <a:off x="6389469" y="1229767"/>
            <a:ext cx="1779602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AbstractAction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3D875E5-EF20-47FD-B52C-012BAADBA09B}"/>
              </a:ext>
            </a:extLst>
          </p:cNvPr>
          <p:cNvCxnSpPr>
            <a:cxnSpLocks/>
            <a:stCxn id="32" idx="3"/>
            <a:endCxn id="122" idx="1"/>
          </p:cNvCxnSpPr>
          <p:nvPr/>
        </p:nvCxnSpPr>
        <p:spPr>
          <a:xfrm>
            <a:off x="5531108" y="1070569"/>
            <a:ext cx="858361" cy="4566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73246BF-A9D5-422A-989B-C302A0DB5EDA}"/>
              </a:ext>
            </a:extLst>
          </p:cNvPr>
          <p:cNvCxnSpPr>
            <a:cxnSpLocks/>
            <a:stCxn id="33" idx="3"/>
            <a:endCxn id="122" idx="1"/>
          </p:cNvCxnSpPr>
          <p:nvPr/>
        </p:nvCxnSpPr>
        <p:spPr>
          <a:xfrm flipV="1">
            <a:off x="5536892" y="1527169"/>
            <a:ext cx="852577" cy="38674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C2DD495-3F1F-4FD4-BE25-3D96E52DCD29}"/>
              </a:ext>
            </a:extLst>
          </p:cNvPr>
          <p:cNvSpPr/>
          <p:nvPr/>
        </p:nvSpPr>
        <p:spPr>
          <a:xfrm>
            <a:off x="9569210" y="4625704"/>
            <a:ext cx="2138039" cy="59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AbstractAnnulable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6114E47-2C65-4349-993D-12931571DF93}"/>
              </a:ext>
            </a:extLst>
          </p:cNvPr>
          <p:cNvCxnSpPr>
            <a:cxnSpLocks/>
            <a:stCxn id="113" idx="2"/>
            <a:endCxn id="141" idx="0"/>
          </p:cNvCxnSpPr>
          <p:nvPr/>
        </p:nvCxnSpPr>
        <p:spPr>
          <a:xfrm rot="5400000">
            <a:off x="10113166" y="4100635"/>
            <a:ext cx="1050133" cy="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1623696-2DFC-41D9-B414-EA96740E5B12}"/>
              </a:ext>
            </a:extLst>
          </p:cNvPr>
          <p:cNvSpPr/>
          <p:nvPr/>
        </p:nvSpPr>
        <p:spPr>
          <a:xfrm>
            <a:off x="4562475" y="4314825"/>
            <a:ext cx="7508748" cy="23540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F31E9A5-6B9E-4174-AA0A-34675768B9B6}"/>
              </a:ext>
            </a:extLst>
          </p:cNvPr>
          <p:cNvSpPr/>
          <p:nvPr/>
        </p:nvSpPr>
        <p:spPr>
          <a:xfrm>
            <a:off x="4739515" y="135277"/>
            <a:ext cx="945098" cy="377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0FE04983-B603-4AB4-BBDA-A2B3C4E71A02}"/>
              </a:ext>
            </a:extLst>
          </p:cNvPr>
          <p:cNvSpPr/>
          <p:nvPr/>
        </p:nvSpPr>
        <p:spPr>
          <a:xfrm>
            <a:off x="10638229" y="6016865"/>
            <a:ext cx="1303456" cy="525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Modèle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78CE6D2-1FD5-47B4-8EE7-B72EFE5EC193}"/>
              </a:ext>
            </a:extLst>
          </p:cNvPr>
          <p:cNvSpPr/>
          <p:nvPr/>
        </p:nvSpPr>
        <p:spPr>
          <a:xfrm>
            <a:off x="6418143" y="559683"/>
            <a:ext cx="1704993" cy="525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Contrôleur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DCFF1A3D-9D91-4AF7-8B26-8B6EDC9DF32A}"/>
              </a:ext>
            </a:extLst>
          </p:cNvPr>
          <p:cNvSpPr/>
          <p:nvPr/>
        </p:nvSpPr>
        <p:spPr>
          <a:xfrm>
            <a:off x="559293" y="44388"/>
            <a:ext cx="7554897" cy="3888420"/>
          </a:xfrm>
          <a:custGeom>
            <a:avLst/>
            <a:gdLst>
              <a:gd name="connsiteX0" fmla="*/ 35511 w 7554897"/>
              <a:gd name="connsiteY0" fmla="*/ 17756 h 3888420"/>
              <a:gd name="connsiteX1" fmla="*/ 0 w 7554897"/>
              <a:gd name="connsiteY1" fmla="*/ 3888420 h 3888420"/>
              <a:gd name="connsiteX2" fmla="*/ 7554897 w 7554897"/>
              <a:gd name="connsiteY2" fmla="*/ 3870664 h 3888420"/>
              <a:gd name="connsiteX3" fmla="*/ 7537142 w 7554897"/>
              <a:gd name="connsiteY3" fmla="*/ 2228295 h 3888420"/>
              <a:gd name="connsiteX4" fmla="*/ 5228948 w 7554897"/>
              <a:gd name="connsiteY4" fmla="*/ 2246051 h 3888420"/>
              <a:gd name="connsiteX5" fmla="*/ 5211192 w 7554897"/>
              <a:gd name="connsiteY5" fmla="*/ 0 h 3888420"/>
              <a:gd name="connsiteX6" fmla="*/ 35511 w 7554897"/>
              <a:gd name="connsiteY6" fmla="*/ 17756 h 388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4897" h="3888420">
                <a:moveTo>
                  <a:pt x="35511" y="17756"/>
                </a:moveTo>
                <a:lnTo>
                  <a:pt x="0" y="3888420"/>
                </a:lnTo>
                <a:lnTo>
                  <a:pt x="7554897" y="3870664"/>
                </a:lnTo>
                <a:lnTo>
                  <a:pt x="7537142" y="2228295"/>
                </a:lnTo>
                <a:lnTo>
                  <a:pt x="5228948" y="2246051"/>
                </a:lnTo>
                <a:lnTo>
                  <a:pt x="5211192" y="0"/>
                </a:lnTo>
                <a:lnTo>
                  <a:pt x="35511" y="1775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4C909036-7C20-42FC-A05F-0557114A26C0}"/>
              </a:ext>
            </a:extLst>
          </p:cNvPr>
          <p:cNvSpPr/>
          <p:nvPr/>
        </p:nvSpPr>
        <p:spPr>
          <a:xfrm>
            <a:off x="6134468" y="399495"/>
            <a:ext cx="5823751" cy="3622089"/>
          </a:xfrm>
          <a:custGeom>
            <a:avLst/>
            <a:gdLst>
              <a:gd name="connsiteX0" fmla="*/ 0 w 5823751"/>
              <a:gd name="connsiteY0" fmla="*/ 0 h 3622089"/>
              <a:gd name="connsiteX1" fmla="*/ 35511 w 5823751"/>
              <a:gd name="connsiteY1" fmla="*/ 1571348 h 3622089"/>
              <a:gd name="connsiteX2" fmla="*/ 2734322 w 5823751"/>
              <a:gd name="connsiteY2" fmla="*/ 1571348 h 3622089"/>
              <a:gd name="connsiteX3" fmla="*/ 2743200 w 5823751"/>
              <a:gd name="connsiteY3" fmla="*/ 3604334 h 3622089"/>
              <a:gd name="connsiteX4" fmla="*/ 5823751 w 5823751"/>
              <a:gd name="connsiteY4" fmla="*/ 3622089 h 3622089"/>
              <a:gd name="connsiteX5" fmla="*/ 5823751 w 5823751"/>
              <a:gd name="connsiteY5" fmla="*/ 8878 h 3622089"/>
              <a:gd name="connsiteX6" fmla="*/ 0 w 5823751"/>
              <a:gd name="connsiteY6" fmla="*/ 0 h 362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3751" h="3622089">
                <a:moveTo>
                  <a:pt x="0" y="0"/>
                </a:moveTo>
                <a:lnTo>
                  <a:pt x="35511" y="1571348"/>
                </a:lnTo>
                <a:lnTo>
                  <a:pt x="2734322" y="1571348"/>
                </a:lnTo>
                <a:cubicBezTo>
                  <a:pt x="2737281" y="2249010"/>
                  <a:pt x="2740241" y="2926672"/>
                  <a:pt x="2743200" y="3604334"/>
                </a:cubicBezTo>
                <a:lnTo>
                  <a:pt x="5823751" y="3622089"/>
                </a:lnTo>
                <a:lnTo>
                  <a:pt x="5823751" y="8878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63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81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Gresh</dc:creator>
  <cp:lastModifiedBy>Clément Gresh</cp:lastModifiedBy>
  <cp:revision>14</cp:revision>
  <dcterms:created xsi:type="dcterms:W3CDTF">2022-01-09T23:31:02Z</dcterms:created>
  <dcterms:modified xsi:type="dcterms:W3CDTF">2022-01-11T03:37:44Z</dcterms:modified>
</cp:coreProperties>
</file>